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the News? Новости в жизни и на уроке английского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помогают читать, понимать и обсуждать мир вокруг нас.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новости важны в 9 классе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видят новости каждый день: в ленте, на сайтах, в видео и в школьных заданиях. Эта тема помогает расширять словарь, находить главное, понимать заголовки и уверенно говорить о событиях на английском.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новости на английском языке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масштабу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news рассказывают о событиях рядом с домом, national news — о стране, а world news — о событиях в других странах и международных темах.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новости о politics, sports, science, education, culture, entertainment, weather и accidents. Каждая тема использует свой набор слов и типичных фактов.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story может быть короткой заметкой, report, interview, article или breaking news. Формат зависит от объёма информации и того, насколько событие срочное.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заголовков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заголовках часто используются короткие глаголы, сокращения и настоящее время. Так текст выглядит динамично и сразу создаёт ощущение срочности.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сюжет может быть подан по-разному: как короткое сообщение, подробная статья или срочное обновление. Поэтому полезно смотреть не только на тему, но и на форму подачи.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новости и кто их пишет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события к заметке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событие, а потом журналист собирает факты и подтверждения. Для этого он проверяет сведения по нескольким источникам, прежде чем писать текст для публикации и делать выводы.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проверить информацию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используются official statements, eyewitness accounts, documents, photos and videos. Чем больше надёжных подтверждений, тем меньше риск ошибки и тем точнее получится новость для читателя.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видеть на 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анализа особенно полезны имя автора, дата публикации, название издания и ссылка на первоисточник. Эти детали помогают понять, кто отвечает за материал и откуда взята информация.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новость появляется в редакции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материала от события к публикации и момент для corrections or updates.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это простой способ найти главное в тексте: событие, участника, место, время, причину и, при необходимости, способ действия.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структура новостного текста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5+1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помогают быстро понять любую новость.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Fact, opinion, advert: как отличить разные типы сообщений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что перед нами: проверяемое сообщение, личное мнение или рекламный текст.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опирается на проверяемые сведения, мнение выражает отношение автора, а реклама стремится повлиять на выбор читателя.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медиаграмотности и чтению на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чаще всего встречают новости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сюжет может появиться сразу на нескольких платформах, поэтому важно не путать новость с рекламой или развлекательным контентом.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новости приходят через цифровые каналы, но доверять нужно не месту публикации, а качеству источника и подтверждениям.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обсуждения на уроке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новостей: коротко, точно, выразительно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 главном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headline быстро сообщает тему новости и не заставляет читателя искать смысл между строк. Он должен быть точным, а не просто громким.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заголовках часто пропускают артикли и используют present simple. Это делает фразу короче, понятнее и визуально ближе к языку новостей.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используют сильные глаголы, сокращения, игру слов и иногда вопросительную форму. Такие приёмы помогают привлечь внимание, не теряя смысл.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стоит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заголовок бывает неточным, слишком эмоциональным или преувеличенным. Clickbait обещает больше, чем есть в тексте, и из-за этого снижает доверие читателя.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источник надёжный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автор и дата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публикация обычно указывает автора, дату и место выхода материала. Эти данные помогают понять, кто отвечает за текст и насколько он актуален.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первоисточник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материал даёт ссылку на original source, а не только пересказывает чужие слова. Это особенно важно, когда речь идёт о цифрах, цитатах и фото.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проверяемые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новости полезно искать title, author, date, source, tags и link to evidence. Чем больше ясных опорных данных, тем проще доверять сообщению.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разделы сайта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профессионального издания часто можно найти About us, Contact, Corrections и policy. Такие страницы показывают, что редакция открыто объясняет свои правила и 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новостные тексты обновляются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Обновления появляются, когда редакция получает новые подтверждения, уточняет детали и делает текст точнее для читателя.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проверок проходит материал, тем надёжнее становится публикация и тем прозрачнее видны правки.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редакционного процесса, 2025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слух и фейк: на что смотреть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опирается на проверяемые данные и совпадает в надёжных источниках. Если сообщение нельзя подтвердить документами, официальной цитатой или независимой публикацией, к нему нужно относиться осторожно.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 только догадки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часто строится на неопределённых словах вроде maybe, somebody said, people are talking. В таком сообщении мало точных деталей, а источник обычно не называется или остаётся расплывчатым.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рекламы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пытается убедить, а не информировать: зовёт купить, перейти по ссылке или срочно выбрать товар. Яркий тон, обещания выгоды и призыв к действию помогают распознать её.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текст даёт дату, место, подпись к фото и ссылку на первоисточник. Если детали расходятся в разных материалах, а доказательств нет, сообщение лучше не считать фактом.
</a:t>
            </a:r>
            <a:endParaRPr lang="en-US" sz="10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новости перед тем, как ей доверять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заметить устаревшие детали, вырванные из контекста фото и отсутствие первоисточника.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99665"/>
            <a:ext cx="252900" cy="202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новость важной для читателя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Затрагивает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кажется важной, если она влияет на большое число людей: жителей города, учеников школы, пассажиров транспорта или пользователей сервиса. Масштаб события делает его заметным.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безопасностью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про здоровье, погоду, правила и предупреждения быстро становятся значимыми, потому что помогают избежать риска. Подросткам особенно полезны сообщения, которые касаются повседневной безопасности.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или первое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рекорды, открытия, необычные достижения и первые события. Такие новости запоминаются легче, потому что выделяются среди обычных сообщений.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спорт, кружки, транспорт и школьные изменения важны для девятиклассников, потому что влияют на их день. Чем ближе пример к личному опыту, тем выше интерес.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широкий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События, о которых говорят дома, в школе и в новостях одновременно, воспринимаются как более важные. Такой сюжет легче обсуждать и пересказывать своими словами.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новостного текста на английском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новостном тексте части идут от самого важного к дополнительным деталям: это помогает быстро понять смысл сообщения.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lead дают основную информацию сразу, а остальные части уточняют детали; принцип inverted pyramid ускоряет понимание.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структуры новостного текста в школьном курсе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видео в новостях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видео делают сообщение нагляднее и помогают быстрее понять, что произошло. Однако визуальный материал сам по себе не доказывает правдивость новости без контекста и проверки.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подмены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можно обрезать, снять под другим углом или взять из другого события. Поэтому важно смотреть не только на картинку, но и на подпись, дату и место съёмки.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публикация обычно указывает source of image, время, локацию и пояснение, почему снимок относится именно к этой новости. Без этих данных доверие к материалу снижается.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подпись помогает понять, что изображено на фото и откуда оно взято. Если подпись расплывчатая или слишком эмоциональная, стоит проверить материал ещё раз.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новости интересны девятиклассникам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внимание привлекают темы, которые легко связать с повседневной жизнью, увлечениями и школьным опытом.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новость к интересам подростка и чем понятнее её формат, тем выше шанс, что её прочитают до конца.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интересов подростков, 2025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сообщение подтверждается не одним, а двумя надёжными источниками, риск ошибки заметно снижается и доверять тексту становится безопаснее.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проверки новостей в журналистике и медиаграмотности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независимых источника помогают проверить новость перед пересылкой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 подозрительной новостью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помогает не пересылать сообщение сразу и уменьшает риск распространения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 — это навык, а не только тема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новости помогает понимать мир, видеть главное, отличать факт от мнения и безопасно обращаться с информацией. Для девятиклассника это полезный навык на английском и в 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2026-05-31T11:06:44Z</dcterms:created>
  <dcterms:modified xsi:type="dcterms:W3CDTF">2026-05-31T11:06:44Z</dcterms:modified>
</cp:coreProperties>
</file>