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6: Russia in English Lesson — geography, people, culture and modern life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география, люди, культура и современная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in the World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is the world’s largest country, stretching across Europe and Asia. Its vast territory, different time zones, and many neighbors make it a fascinating topic for «My country» in English lessons.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zones show how wide the country stretches from west to east.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Such a span changes daily life, transport, and even school schedules in different regions.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географические данные России; общеизвестный факт о 11 часовых поясах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zones of Russia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northern landscapes are cold, windy, and sparsely populated. Plants grow slowly here, and animals must survive long winters, short summers, and frozen ground.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Arctic deserts and tundra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and southern regions have more varied vegetation. Mixed forests are rich in trees and shrubs, while steppe areas are open, grassy, and good for farming.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Mixed forests and steppe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Taiga covers a huge part of Russia’s forest area. It is known for coniferous trees such as spruce, pine, and fir, as well as many forest animals.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Taiga forests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zones influence settlement, transport, agriculture, and everyday habits. That is why Russia’s map looks diverse and why regions differ so strongly from each other.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shapes life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south, the climate becomes warmer and drier. Here you can find semi-deserts, longer summers, and conditions that are more comfortable for people and crops.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Semi-deserts and warmer south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differences across the country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climate zones influence farming, housing, and transport. In many places, long distances and severe winters make infrastructure especially important.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south is warmer, the north is much colder, and the center has the most balanced conditions.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регионов России; учебная аналитическая схема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36265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10465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36265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203743"/>
            <a:ext cx="464400" cy="371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83103"/>
            <a:ext cx="464400" cy="4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Rivers, lakes and seas of Russia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самая известная река европейской части страны. Она связана с историей, городами на её берегах и важными транспортными маршрутами.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 — самое глубокое озеро в мире. Оно известно чистой водой, уникальной природой и особым значением для России и всего мира.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 Лена дополняют большую речную сеть страны. Они важны для восточных регионов, где реки часто становятся главными природными и транспортными линиями.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 Лена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 Енисей входят в число крупнейших рек Сибири. Они проходят через огромные пространства и играют важную роль в природе и хозяйстве региона.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 Енисей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морями Северного Ледовитого и Тихого океанов, а также Балтийского, Чёрного и Каспийского бассейнов. Это делает её морской географией очень разнообразной.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Population and the biggest cities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Russia, more than 140 million people live together with representatives of more than 190 ethnic groups. This makes the country culturally rich and very diverse.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peoples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is the largest city and the capital. It is the main political, economic, and cultural center of the country, with many offices, museums, and universities.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first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St. Petersburg is famous for palaces, museums, and theaters. Other major cities, such as Novosibirsk, Yekaterinburg, and Kazan, are important regional centers.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St. Petersburg and major cities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 cities attract education, jobs, and transport links, while smaller places often keep a quieter rhythm of life. Together, they show how varied Russia is.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and region life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Largest cities of Russia by population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table shows the biggest Russian cities and helps compare the scale of the capital with other large urban centers.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заметно опережает другие города. Остальные крупные центры образуют группу городов-миллионников, важных для экономики и культуры страны.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и официальные демографические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Russia is divided administratively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Simplified scheme based on the administrative structure of the Russian Federation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295025"/>
            <a:ext cx="8424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historical stages of Russia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Traditionally linked with the beginning of statehood in early Eastern Slavic lands. This period shaped the first centers of power, trade, and culture.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862 — Древняя Русь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41385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Ivan IV was crowned tsar, and Moscow became the main political center. The state expanded and strengthened its authority.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41385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1547 — Московское царство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468925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Revolution changed the political system and opened a new chapter in Russian history. Life in the country was transformed in many ways.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68925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 — Переломный год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96460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Soviet Union was formed, bringing together many republics. Industry, education, and science developed rapidly during this era.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896460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 — СССР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32400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the end of the USSR, modern Russia emerged as an independent state. New laws, institutions, and goals defined its next stage.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2400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 — Российская Федерация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75" y="175625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5685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 — белый, синий и красный — поднимают на государственных зданиях, спортивных аренах и школьных линейках. Он легко узнаётся и напоминает о единстве страны.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герб России — двуглавый орёл. Этот образ связан с историей государства и подчёркивает преемственность, силу и официальный статус страны.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на торжественных церемониях, праздниках и соревнованиях. Его звучание создаёт чувство уважения к стране и объединяет людей в важные моменты.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сектора экономики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разные отрасли поддерживают экономику страны и обеспечивают связь между природными ресурсами, производством и повседневной жизнью людей.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добыча ресурсов и промышленность, но заметный вклад дают транспорт, сельское хозяйство и услуги.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«Экономика России», 2025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промышленность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крупными запасами нефти, газа, угля, железной руды, никеля, меди и алмазов. Эти ресурсы делают добывающую отрасль одной из основ экономики и экспорта.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Сибирь и европейская часть страны известны металлургией, машиностроением и переработкой сырья. Здесь сосредоточены заводы, комбинаты и предприятия, связанные с тяжёлой промышленностью.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сырьё и готовая продукция попадали в разные регионы, нужны железные дороги, порты, трубопроводы и крупные склады. Поэтому промышленность тесно связана с транспортной сетью.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индустриальных городах экономика строится вокруг предприятий, шахт и заводов. Такие центры обеспечивают рабочие места, развитие инфраструктуры и рост соседних территорий.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труда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продукты регионов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выращивают пшеницу, подсолнечник, сахарную свёклу, кукурузу и овощи. Тёплый климат и длинное лето помогают получать большие урожаи и развивать переработку.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поля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северо-восточных районах важны рыболовство, оленеводство и работа с морскими ресурсами. Здесь сельское хозяйство приспосабливается к холоду, короткому лету и трудным условиям.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промыслы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влияют на то, какие продукты становятся местной специализацией. Поэтому в одной части страны больше зерна, а в другой — рыбы, молока или мяса.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продукты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помогают увидеть связь между природой, хозяйством и образом жизни людей. Через еду хорошо заметно, чем отличаются регионы России и как сохраняются местные привычки.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часть культуры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другие крупные страны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Россия выглядит в сравнении с другими большими государствами по площади, населению и 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международные статистические данные, справочные значения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самая большая страна по площади, но по численности населения уступает Китаю и США. Большое число часовых поясов подчёркивает масштаб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языки и традиции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является государственным, но в республиках и регионах также используются языки народов России. Это делает страну многоязычной и культурно разнообразной.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костюмах, песнях, орнаментах и ремёслах сохраняются местные особенности разных народов. Через традиции можно увидеть историю, верования и повседневную жизнь регионов.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известна балетом, театром, классической музыкой и литературой. Эти виды искусства стали важной частью национальной культуры и хорошо узнаются во всём мире.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сцена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блюда тоже отражают разнообразие страны. В разных местах сохраняются свои рецепты, обычаи и формы общения, которые передаются из поколения в поколение.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кухня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 знаменитые имена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Ломоносова и Менделеева связаны с развитием науки и образования в России. Их труды помогли укрепить интерес к химии, физике и исследованию природы, а их примеры до сих пор изучают в школе.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Ломоносова до Менделеева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космосу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стала одной из ключевых стран в истории космонавтики. Запуск первого искусственного спутника Земли в 1957 году и полёт Юрия Гагарина в 1961 году открыли новую эпоху для всего мира.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Попов, Циолковский и Гагарин напоминают о том, как идеи учёных и инженеров превращаются в реальные открытия. Школьные лаборатории, модели ракет и опыты помогают понять, как рождаются знания и технологии.
</a:t>
            </a:r>
            <a:endParaRPr lang="en-US" sz="1192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школе и лаборатории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 проходит путь от ресурса до магазина
</a:t>
            </a:r>
            <a:endParaRPr lang="en-US" sz="273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 показывает движение сырья, переработку, перевозку и продажу готового продукта.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10465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10465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56905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83103"/>
            <a:ext cx="464400" cy="4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1737" y="1157303"/>
            <a:ext cx="40635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возможности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лесов, рек и чистого воздуха остаётся важной задачей. Для такой большой страны особенно важно бережно использовать ресурсы и уменьшать вред для окружающей среды.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сервисы, интернет-платформы и современные технологии помогают школе, бизнесу и государственным службам работать быстрее. Цифровая среда становится частью повседневной жизни.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России имеет свои условия, традиции и задачи. Развитие городов и сёл должно учитывать особенности климата, экономики и жизни местных жителей.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регионов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дорог, железных дорог, портов и аэропортов помогает связывать регионы между собой. Это особенно важно для северных территорий, Сибири и Дальнего Востока.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науки нужна для новых открытий, инженерных решений и подготовки специалистов. Именно знания помогают развивать промышленность, медицину, энергетику и космические исследования.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проекты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помогает изучать английский через реальные темы: географию, людей, культуру, историю и экономику. Чем лучше ученик знает страну, тем легче ему описывать её ясно и уверенно.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важна на уроке английского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2026-05-31T10:41:24Z</dcterms:created>
  <dcterms:modified xsi:type="dcterms:W3CDTF">2026-05-31T10:41:24Z</dcterms:modified>
</cp:coreProperties>
</file>