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географическое положение территории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положение территории объясняет её устройство и развитие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описание территории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нельзя описать только как участок на карте: важно увидеть её границы, связи и внутреннее устройство. Географическое положение объясняет, где она находится, а состав показывает, из чего складывается её жизнь и развитие.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 горизонта помогают быстро показать, с кем и в каком направлении связана территория. Так легче понять её доступность и внешние связи.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работа с картой и планом местности
</a:t>
            </a:r>
            <a:endParaRPr lang="en-US" sz="677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становятся первой опорой при оценке относительного положения территории.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полушария и координаты позволяют точно зафиксировать место территории на Земле. Это основа для сравнения климатических условий, времени и размеров.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и система координат Земли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используются вместе с координатами для точного определения абсолютного положения.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слоя природной характеристики — климат и рельеф — особенно заметно влияют на расселение и хозяйство. Именно они часто определяют, где удобнее жить, выращивать культуры и строить пути сообщения.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раздел о природных условиях территории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природных фактора особенно важно учитывать при оценке природно-географического положения.
</a:t>
            </a:r>
            <a:endParaRPr lang="en-US" sz="16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источник описания территории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видно, где территория граничит с соседями и какие стороны света задают её положение. По этому изображению можно быстро оценить, есть ли выход к морю, крупной реке или транспортному узлу. Это первый шаг к пониманию внешних связей.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не только увидеть объекты, но и сопоставить их расстояния. Масштаб делает видимыми реальные интервалы между городами, дорогами и природными рубежами, а условные знаки показывают, что именно соединяет или разделяет территорию. Так информация становится измеримой.
</a:t>
            </a:r>
            <a:endParaRPr lang="en-US" sz="79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 легенде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легенде и подписям можно понять, где расположены дороги, порты, реки, населённые пункты и административные центры. В итоге карта превращается в источник, который объясняет не отдельные точки, а всю систему отношений внутри территории.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быстро собрать сведения о территории, если читать её по нескольким признакам одновременно.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территории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Масштаб, легенда и направление на север позволяют не просто увидеть объекты, а связать их в целостную картину территории.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правила чтения карты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ресурсы в составе территории
</a:t>
            </a:r>
            <a:endParaRPr lang="en-US" sz="1696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 почвы влияют на то, где концентрируется население и какие отрасли получают преимущество. При наличии плодородных земель и надёжного водоснабжения территория чаще становится более заселённой и хозяйственно активной.
</a:t>
            </a:r>
            <a:endParaRPr lang="en-US" sz="688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превращают природную среду в хозяйственный потенциал. Полезные ископаемые, лес, вода и земли дают основу для добычи, сельского хозяйства и переработки, но требуют разумного использования.
</a:t>
            </a:r>
            <a:endParaRPr lang="en-US" sz="75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 задают общий фон жизни территории. Они определяют, насколько удобно строить дороги, развивать земледелие и размещать поселения, а также какие природные ограничения придётся учитывать.
</a:t>
            </a:r>
            <a:endParaRPr lang="en-US" sz="763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природных условий и ресурсов определяет специализацию территории. Там, где условия мягче и ресурсы доступны, быстрее развиваются производство, транспорт и обслуживание населения.
</a:t>
            </a:r>
            <a:endParaRPr lang="en-US" sz="7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заметно различается по территории страны: она выше в центрах притяжения и ниже в труднодоступных районах.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 преобладает, значит, крупные центры и транспортные узлы играют ведущую роль в расселении.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2020 года, итоги по РФ (Росстат, опубликовано в 2021–2022 гг.)
</a:t>
            </a:r>
            <a:endParaRPr lang="en-US" sz="6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территории тесно связана с тем, где находятся ресурсы, рынок и транспортные пути.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обобщение по теме «хозяйство территории»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отраслей обычно образуют основу хозяйства территории.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инфраструктура связывает территорию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 информационные связи показывают, как территория включена в соседние регионы и общую сеть обмена.
</a:t>
            </a:r>
            <a:endParaRPr lang="en-US" sz="9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помогает увидеть, как территория управляется и где сосредоточены основные функции.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административного деления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административный уровень, тем больше управленческих функций и концентрация ресурсов в центре.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важно оценивать через конкретные проявления: чем сильнее нагрузка на природу, тем выше уязвимость территории к опасным процессам.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рисков особенно часто учитывают при описании территории.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и состав населения показывают, где нужны школы, рабочие места и социальные услуги, а также насколько велик трудовой потенциал территории.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демографических признака особенно важны для оценки возможностей развития территории.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Чеклист помогает не упустить ни один обязательный элемент описания территории и выстроить ответ в понятной последовательности.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описания территории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описание от положения к связям делает текст полным, связным и доказательным.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готового доклада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доклад строится от исходных условий территории к объяснению её современного облика.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помогают проверить, умеет ли ученик связывать положение территории с её природой и составом, а не просто перечислять факты.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проверить понимание темы и умение строить связный ответ.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обычно появляются там, где ответ превращается в список без объяснений. Проверка помогает сразу увидеть, хватает ли в нём связей и опоры на карту.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стоит заранее исключать, чтобы описание было точным и убедительным.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становится понятной только тогда, когда отдельные признаки рассматриваются вместе: положение определяет условия, а состав показывает, как они реализованы в жизни людей.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обычно достаточно, чтобы увидеть территорию как единую систему связей.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раскрывает состав территории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территории начинается с её положения и заканчивается объяснением взаимосвязей. Когда координаты, соседи, природа, население и хозяйство собраны в одну логическую цепочку, территория становится понятной как единая система.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2026-07-27T04:07:53Z</dcterms:created>
  <dcterms:modified xsi:type="dcterms:W3CDTF">2026-07-27T04:07:53Z</dcterms:modified>
</cp:coreProperties>
</file>