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хозяйства и его структура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объединяет виды деятельности, превращающие ресурсы в блага и услуги.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хозяйство: общество и география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даёт людям питание, жильё, связь и услуги. В географии важно понимать, где и почему отрасли размещаются по-разному: из‑за природных условий, ресурсов и уровня развития регионов. В 9 классе это рассматривается как единая экономика.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включает производство товаров и оказание услуг, а также их распределение, обмен и потребление. Так создаётся «цепочка нужд»: от замысла и ресурсов до результата для людей.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системе хозяйства работают предприятия, транспорт и торговля, связь и строительство, сфера услуг и управление. Все эти части помогают довести продукт до потребителя.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хозяйства — удовлетворять потребности людей и общества. Для этого используются имеющиеся ресурсы, технологии и знания, чтобы производить нужные вещи и организовывать сервис.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термин «хозяйство»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хозяйство работает в повседневной жизни школьника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продукта до обеда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Зерно, овощи и молоко проходят путь от выращивания до переработки и упаковки. Затем их перевозят на склад, доставляют в магазин и покупают. Даже привычный обед зависит от согласованной работы разных отраслей.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и электричество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создаются материалы и детали, после чего изделие собирают на производстве. Дальше товар перевозят, хранят и продают. А чтобы он работал, нужны электроэнергия, линии электроснабжения и связь.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поездки по городу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появляются благодаря типографиям и издательствам, а затем попадают в школы и дома через торговлю. Городской транспорт обеспечивает дорогу до учебных заведений и кружков, соединяя людей с услугами и местами работы.
</a:t>
            </a:r>
            <a:endParaRPr lang="en-US" sz="10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товар проходит путь от сырья к потребителю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хозяйственная цепочка: добыча → производство → перевозка → хранение → продажа → потребление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70414"/>
            <a:ext cx="203100" cy="20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90724"/>
            <a:ext cx="203100" cy="162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70414"/>
            <a:ext cx="203100" cy="20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70414"/>
            <a:ext cx="203100" cy="20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81698"/>
            <a:ext cx="203100" cy="1805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хозяйство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дают сырьё и энергию. Без них сложно запустить производство и обеспечить потребности людей в пище, тепле и материалах.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 превращает сырьё в товары и услуги. Чем выше подготовка работников, тем качественнее продукция и быстрее выполняются работы.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— это вложенные средства: здания, станки, транспорт, оборудование. Он помогает вести производство и обслуживать людей на постоянной основе.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техника повышают производительность труда. Они помогают экономить время и материалы, а также улучшать качество продукции.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объединяет все элементы в единую систему. Оно организует планирование, согласование поставок и контроль, чтобы работа отраслей не «останавливалась».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1188" y="1412650"/>
            <a:ext cx="3968525" cy="213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хозяйства и их продукция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товары и услуги создают отрасли и как они поддерживают повседневную жизнь. Итоговая строка подчёркивает взаимосвязь частей хозяйства.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выполняют разные задачи, но вместе образуют «общую систему», где потребности людей закрываются согласованной работой звеньев.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крупные сферы хозяйства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(секторная модель; точные значения могут отличаться по странам).
</a:t>
            </a:r>
            <a:endParaRPr lang="en-US" sz="66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странах выше доля первичного сектора, если экономика опирается на сельское хозяйство и добычу. В других заметнее третичный сектор, особенно в крупных городах.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экономика, тем больше места занимают услуги и связь: они обслуживают и население, и производство. Состав секторов отражает путь развития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 включает сельское, лесное и рыбное хозяйство, а также добычу полезных ископаемых. Его продукция берётся непосредственно из природы и часто становится сырьём для других отраслей.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 хозяйства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уголь и руда тоже относятся к первичному сектору. Их используют для получения энергии и материалов, без которых трудно развивать промышленность и строительство.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Зерно, рыба и древесина — примеры того, что получают напрямую в природе. Эти виды сырья нужны предприятиям, которые потом перерабатывают их в готовые продукты.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 обычно сильнее влияет на регионы, где природные условия подходят для земледелия, лесов или добычи. Поэтому специализация территорий часто начинается именно с него.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сектор объединяет обрабатывающую промышленность и строительство. Здесь сырьё превращается в готовые товары: материалы, продукты питания, мебель и машины.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сектор хозяйства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сектора зависит от энергии и исправного оборудования. Для производства важны не только ресурсы, но и качество техники, доступность ремонта и стабильность снабжения.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Существенную роль играют люди с нужной квалификацией и удобные транспортные связи. Тогда сырьё и комплектующие поступают вовремя, а готовая продукция легче доходит до покупателей.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Третичный сектор включает транспорт, торговлю и связь, а также образование, здравоохранение, культуру, туризм и финансовые услуги. Он делает возможными повседневные дела и работу предприятий.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Третичный сектор хозяйства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жителей крупных городов роль сектора особенно заметна: быстрое сообщение, магазины рядом, сервисы и услуги доступны чаще и разнообразнее. Это поддерживает ритм жизни.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экономике услуги растут по значимости, потому что людям нужна информация, логистика и обучение. Всё больше задач выполняется через сервисы, а не через производство вещей.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Третичный сектор связывает отрасли друг с другом: предприятиям нужны транспорт, банки, связь и обучение кадров. Поэтому его развитие напрямую влияет на эффективность всего 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отрасли сильнее всего влияют на жизнь людей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 материалам школьного курса географии (качественная оценка), актуальная редакция: 9 класс, тема «Хозяйство и его сектора».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не точные проценты, а относительную значимость направлений: питание, жильё, транспорт и сервисы обеспечивают базовые условия для жизни и работы.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главный вывод: общество зависит от согласованной работы разных отраслей, а не только от одной «ведущей» сферы.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формируют хозяйство
</a:t>
            </a:r>
            <a:endParaRPr lang="en-US" sz="2004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причинно-следственные связи между климатом, рельефом, ресурсами и развитием отраслей; используется логика школьного курса географии.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хозяйства на территории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стараются располагаться рядом с сырьём, источниками энергии, удобными транспортными путями и теми, кто покупает продукцию. Так сокращаются расходы и быстрее идут поставки.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ландшафт включает поля и заводы, порты и станции, склады и обслуживающие объекты. На размещение влияют природные условия, численность населения, уровень инфраструктуры и история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563039"/>
            <a:ext cx="4389600" cy="17945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предприятий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определяет, почему предприятие выбирает конкретное место. Отрасль задаёт «главный» фактор, а остальные могут усиливать или ограничивать решение.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«набор» факторов определяет специализацию: где есть сырьё, энергия, кадры и спрос, там и формируются главные предприятия.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(раздел о факторах размещения предприятий).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повышает эффективность выпуска, а кооперация связывает разные предприятия. Для конечного товара требуется согласованная цепочка: от сырья и деталей до сборки и перевозки.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(понятия специализации и кооперации в хозяйстве), без указания статистических показателей.
</a:t>
            </a:r>
            <a:endParaRPr lang="en-US" sz="667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1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разделении труда и объединении усилий продукт становится итогом работы нескольких звеньев сразу.
</a:t>
            </a:r>
            <a:endParaRPr lang="en-US" sz="19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отраслей в единой экономической системе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Sankey-логика по материалам школьного курса географии (без точных статистических значений), 9 класс, тема о связях отраслей.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сырьё, техника, транспорт, деньги и информация переходят между сферами, обеспечивая непрерывность работы цепочек.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зависимость формируется там, где без услуг или переработки невозможно «замкнуть» поток от производства до потребления.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98354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44667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региона и хозяйство страны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Регион: ресурсы и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хозяйство опирается на местные природные ресурсы, состав населения и транспортные связи. Поэтому в одних районах сильнее развиваются добыча или сельское хозяйство, а в других — переработка и услуги.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Страна: отрасли и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страны включает крупные отрасли, экономические районы и разветвлённые связи внутри страны. Учитываются внутренние маршруты, торговля между регионами и общая структура экономики.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взаимодействует с другими странами через экспорт и импорт. Внутренняя торговля распределяет товары между регионами, а внешняя меняет спрос на сырьё, материалы и готовую продукцию.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развития и роль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экономики усложняется структура: возрастает доля услуг, науки и высоких технологий. Такие изменения помогают быстрее решать задачи транспорта, образования, здравоохранения и управления.
</a:t>
            </a:r>
            <a:endParaRPr lang="en-US" sz="9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в хозяйстве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решения в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цифровое управление делают производство точнее и экономнее по ресурсам. Это влияет на контроль качества, планирование и обслуживание оборудования.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Интернет-сервисы и электронная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 всё чаще выбирают товары онлайн, а компании быстрее формируют заказы. Возрастает роль платформ, сервисов доставки и электронной оплаты.
</a:t>
            </a:r>
            <a:endParaRPr lang="en-US" sz="935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 переработка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маршрутов и складов сокращает потери времени и топлива. Одновременно растёт внимание к сортировке и переработке отходов, чтобы уменьшать нагрузку на природу.
</a:t>
            </a:r>
            <a:endParaRPr lang="en-US" sz="935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требования и 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экологических норм побуждает модернизировать транспорт и производства, применять более чистые технологии. Изменения затрагивают связь, образование и подготовку кадров.
</a:t>
            </a:r>
            <a:endParaRPr lang="en-US" sz="8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хозяйство как единая система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— это система производства и услуг, которая обеспечивает жизнь общества. Его структура опирается на три сектора и множество связей между ними, а размещение отраслей определяется природой, ресурсами, населением и транспортной доступностью.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2026-05-11T21:41:28Z</dcterms:created>
  <dcterms:modified xsi:type="dcterms:W3CDTF">2026-05-11T21:41:28Z</dcterms:modified>
</cp:coreProperties>
</file>