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 XIV–XV вв.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XIV–XV веков изменили Европу и открыли путь обновлению.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перехода от позднего Средневековья к раннему Новому времени: войны, эпидемии и религиозные споры разрушали старые порядки, а города, торговля и культура создавали новые.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век Европы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переломных событий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этой эпохи шли одно за другим и меняли Европу почти непрерывно.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 века кризисы сменились новыми технологиями, государственным укреплением и расширением горизонта Европы.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позднего Средневековья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общества потеряли огромную долю населения, что обострило дефицит рабочих рук и сломало привычные хозяйственные связи.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30–50%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по последствиям Чёрной смерти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Европы стало жертвой эпидемии по разным оценкам.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кризиса для труда и цен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рабочих рук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эпидемии труд стал ценнее: крестьяне и ремесленники могли требовать лучших условий, а землевладельцы вынужденно конкурировали за работников.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повинностях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платы и изменения арендных ставок не устраивали сеньоров. Во многих местах они пытались вернуть старые повинности, что усиливало социальное напряжение.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участки нередко переходили к более состоятельным хозяйствам. Так кризис ускорил перераспределение земли и усиление более устойчивых сельских дворов.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после эпидемии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чумы города не исчезли, а стали ещё заметнее как узлы ремесла и обмена. На площадях и в мастерских сосредоточивались деньги, товары и новости, которые быстро расходились по регионам.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и беднота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усиливали контроль над качеством и обучением, а городская беднота становилась видимой частью общественной жизни. Город всё чаще превращался в пространство жёстких правил и конфликтов.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болезнями менял повседневность: приезжих проверяли, подозрительных задерживали, а меры изоляции становились привычной практикой. Так возникали ранние формы санитарного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как школа новой войны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Англией и Францией длилась больше века и шла не только за земли, но и за право династий считаться законными правителями.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пехоты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боя всё заметнее становилась пехота, вооружённая длинными луками, копьями и арбалетами. Конница уже не решала исход сражения в одиночку.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осады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войну всё сильнее вмешивалась артиллерия. Осадные орудия меняли крепости, а значит и саму логику обороны и наступления.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и победы влияли на престиж королей, сбор налогов и отношение подданных. Военное давление подталкивало Францию и Англию к централизации.
</a:t>
            </a:r>
            <a:endParaRPr lang="en-US" sz="12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4" y="4109015"/>
            <a:ext cx="210262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монархии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казна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требовала постоянных денежных поступлений, поэтому короли вводили налоги шире и регулярнее. Это усиливало роль казны и приближённых чиновников при дворе.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длительных кампаний всё чаще нанимали профессиональных воинов. Наёмники были дороже ополчения, но позволяли быстрее собирать боеспособную армию и подчинять её центру.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королевской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финансирование и управление переходили к короне, автономия знати сокращалась. Монархия становилась не только символом власти, но и реальным политическим центром.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сети: Ганза и Италия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Ганзейские города связывали Балтику и Северное море. Они перевозили зерно, лес, соль и меха, создавая устойчивую сеть северной торговли и взаимной зависимости.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города, прежде всего крупные морские центры, работали с тканями, специями и кредитами. Здесь особенно развивались расчёты векселями и торговые партнёрства.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торговые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старались снижать риск дальних перевозок. Поэтому всё шире использовались морское страхование, письменные договоры и более сложные финансовые инструменты.
</a:t>
            </a:r>
            <a:endParaRPr lang="en-US" sz="13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базовые приёмы земледелия поддерживали рост городов и ремесла, обеспечивая рынок продовольствием.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практики позднего Средневековья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польная система оставалась основой земледелия.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хозяйственного давления к восстаниям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формы массовых выступлений в Западной Европе XIV–XV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раскол длился 39 лет и показал, что единый духовный авторитет в Европе уже подорван.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лет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Католической церкви; Великий западный раскол (1378—1417)
</a:t>
            </a:r>
            <a:endParaRPr lang="en-US" sz="691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период, когда в христианском мире одновременно существовало несколько пап.
</a:t>
            </a:r>
            <a:endParaRPr lang="en-US" sz="20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складывались ранние государства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 укрепляли власть через суд, налог и канцелярию.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монархия опиралась на более устойчивые институты и ослабляла разрозненность феодального строя.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Франции, Англии и Испании XIV–XV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Гуманистическое образование опиралось на чтение античных текстов и подготовку образованной элиты для церкви, суда и управления.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европейских университетов; Париж, Болонья и Оксфорд как крупнейшие средневековые центры обучения
</a:t>
            </a:r>
            <a:endParaRPr lang="en-US" sz="659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университетских центра задали стандарт учёности для Западной Европы.
</a:t>
            </a:r>
            <a:endParaRPr lang="en-US" sz="23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29" y="1063225"/>
            <a:ext cx="2009766" cy="20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079" y="1063225"/>
            <a:ext cx="2009766" cy="20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431" y="1063225"/>
            <a:ext cx="2009766" cy="20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778" y="1063225"/>
            <a:ext cx="2009766" cy="20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идеи раннего Возрождения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Джотто: человеческое лицо священной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Джотто первым убедительно показал, что святые и горожане могут выглядеть как живые люди, а не как неподвижные символы. Его фрески сделали пространство ощутимым, а чувства — читаемыми для зрителя.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1847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Брунеллески: искусство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Брунеллески придал архитектуре строгую геометрию и ясную перспективу. Купол флорентийского собора стал знаком того, что инженерный расчёт и художественный замысел теперь работают вместе.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23827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Мазаччо: новая убедительность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Мазаччо усилил объём фигур и глубину пространства, поэтому сцена стала выглядеть убедительно и цельно. В его живописи человек уже не теряется в условном фоне, а занимает в нём реальное место.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2917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 лаборатория нового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раннего Возрождения связала наблюдение природы, интерес к античности и внимание к личности. Из этой среды вырос новый художественный язык, который быстро вышел за пределы городов Апеннинского полуострова.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печать изменила Европу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37775" y="138122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становятся доступнее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сократил стоимость изготовления книг и сделал возможным более широкий доступ к текстам. Учение перестало зависеть только от ручного переписывания в монастырях и мастерских.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5329750" y="266526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распространяются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Тиражирование ускорило распространение богословских, юридических и научных сочинений между университетами и городами. Идеи начали путешествовать быстрее, чем люди, и это изменило темп интеллектуальной жизни.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5329750" y="3949305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сама культура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культура усилила единообразие текстов и укрепила авторитет авторов, а не только переписчиков. Это подготовило почву для новых споров, реформ и более широкой грамотности образованных слоёв.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выходит к океану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товары — специи, шёлк, редкие ткани — оставались дорогими, а прибыль от их перепродажи была очень высокой. Морской путь сулил купцам больший контроль над торговлей и меньшую зависимость от посредников.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пути сужаются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Османское продвижение осложнило старые сухопутные маршруты через Восточное Средиземноморье. Для европейских держав это стало не только экономической, но и стратегической причиной искать обходные пути по морю.
</a:t>
            </a:r>
            <a:endParaRPr lang="en-US" sz="1221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искали собственные каналы торговли, чтобы не уступать соперникам в прибыли и влиянии. Атлантика постепенно превращалась в пространство риска, расчёта и будущих открытий.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потрясений к обновлению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демографический, политический и культурный кризис XIV–XV веков изменил общество.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исторический ответ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XIV–XV веков вызвали не только потери, но и перестройку общества: старые формы работы, власти и культуры уступали новым.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шли через давление кризиса: общество искало более гибкие способы управления, хозяйства и передачи знаний.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Западной Европы XIV–XV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эпохи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XIV–XV веков прошла через эпидемии, войны и церковный кризис, но именно они ускорили рост городов, монархий и нового мышления, завершив эпоху средневековой замкнутости.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2026-07-26T11:07:19Z</dcterms:created>
  <dcterms:modified xsi:type="dcterms:W3CDTF">2026-07-26T11:07:19Z</dcterms:modified>
</cp:coreProperties>
</file>