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Словакия: путешествие по стране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сердцу Европы: горы, города и традиции.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Словакии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начнётся с карты и природы, затем познакомит с людьми, историей, экономикой, городами и культурой Словакии.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Словакия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 расположена в Центральной Европе и не имеет выхода к морю. Её положение делает страну важной частью сухопутных маршрутов между западом и востоком континента.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Соседями Словакии являются Польша, Чехия, Австрия, Венгрия и Украина. Такое соседство связывает страну сразу с несколькими культурными и экономическими регионами Европы.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страны проходят дороги и железные пути международного значения. Они помогают перевозить людей, товары и связывают Словакию с крупными европейскими направлениями.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Словакии удобна для путешествий по суше: из одной части страны можно быстро попасть в другую. Это усиливает значение городов, пограничных переходов и туристических маршрутов.
</a:t>
            </a:r>
            <a:endParaRPr lang="en-US" sz="13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равнины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Карпаты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Словакии поднимаются Карпаты, поэтому здесь больше крутых склонов, лесов и прохладных горных долин. Именно этот район особенно привлекателен для туризма и зимнего спорта.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Татры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вершины страны — Высокие Татры. Здесь находятся альпийские пейзажи, озёра и курорты, которые делают этот район самым узнаваемым природным символом Словакии.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более ровные и тёплые. Они лучше подходят для полей, садов и выращивания сельскохозяйственных культур, поэтому здесь сосредоточено много сельских хозяйств и небольших поселений.
</a:t>
            </a:r>
            <a:endParaRPr lang="en-US" sz="12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Татры и заповедная природа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Татры крупным планом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Татры часто называют главной природной визитной карточкой Словакии. Здесь проложены пешие тропы, а на высоте лежат озёра ледникового происхождения, которые особенно красивы в ясную погоду.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Словацкие национальные парки охраняют леса, ущелья, пещеры и редкие растения. В этих местах можно увидеть следы дикой природы, которая сохранилась почти в первозданном виде.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дикая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лесах живут бурые медведи, рыси и другие животные. Именно поэтому охрана природы в Словакии важна не только для туристов, но и для сохранения редких видов.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Братислава — столица страны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Дунае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Братислава стоит на берегу Дуная, недалеко от границ с Австрией и Венгрией. Такое положение делает её важным европейским городом и удобной точкой для поездок.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является политическим и культурным центром страны. Здесь работают государственные учреждения, проходят важные события, а также сосредоточены музеи, театры и университетская жизнь.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заметных мест — Братиславский град, Старый город и набережная реки. Эти пространства показывают и историю, и современный ритм столицы.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316" y="3174770"/>
            <a:ext cx="703894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повседневная жизнь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Словацкий язык является государственным и относится к западнославянской группе. Он используется в школе, в официальных документах и в повседневном общении.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приграничных районах можно услышать венгерский, чешский и другие языки. Такое языковое разнообразие связано с соседством Словакии и её историей.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и городах люди говорят по-словацки каждый день. Это помогает детям легко переходить от уроков к обычному общению дома, во дворе и в кружках.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сохранять культуру, песни, сказки и народные традиции. Через него передаются семейные истории, школьные знания и связь между поколениями.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 млн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насчитывает Словакия, поэтому страна остаётся небольшой по размеру и достаточно удобной для жизни и путешествий.
</a:t>
            </a:r>
            <a:endParaRPr lang="en-US" sz="1623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немного больше пяти миллионов: Словакия остаётся компактной, но живой и разнообразной европейской республикой.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Office of the Slovak Republic / World Bank estimates (population, latest available year)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страны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основана на общеизвестной хронологии государственности Словакии.
</a:t>
            </a:r>
            <a:endParaRPr lang="en-US" sz="10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символы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 — парламентская республика, где власть избирается через парламент и правительство. Такой порядок помогает принимать решения через представительные органы, а не единолично.
</a:t>
            </a:r>
            <a:endParaRPr lang="en-US" sz="913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состоит из трёх горизонтальных полос и государственного герба. Эти цвета и символы легко узнаются и часто встречаются на официальных зданиях, документах и спортивной форме.
</a:t>
            </a:r>
            <a:endParaRPr lang="en-US" sz="945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показывает двойной крест на трёх холмах. Этот образ связан с христианской традицией и историческими представлениями о земле Словакии.
</a:t>
            </a:r>
            <a:endParaRPr lang="en-US" sz="1046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символов
</a:t>
            </a:r>
            <a:pPr algn="ctr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объединяют историю и современность. Они напоминают о прошлом страны и помогают её жителям чувствовать связь с общим государством.
</a:t>
            </a:r>
            <a:endParaRPr lang="en-US" sz="9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Словакия стала частью Европы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
</a:t>
            </a:r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2007 году страна присоединилась к Шенгенской зоне, поэтому границы с соседями стали пересекать значительно удобнее.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
</a:t>
            </a:r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2009 года Словакия использует евро, что упростило поездки, покупки и расчёты внутри страны и с партнёрами по ЕС.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
</a:t>
            </a:r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2004 году Словакия стала членом Европейского союза и вошла в общее политическое и экономическое пространство Европы.
</a:t>
            </a:r>
            <a:endParaRPr lang="en-US" sz="12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отраслевой структуре экономики Словакии; без точных процентных долей.
</a:t>
            </a:r>
            <a:endParaRPr lang="en-US" sz="707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автопром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даёт стране рабочие места и поддерживает экспорт. Особенно заметны автомобильные заводы, а также предприятия электроники и металлообработки.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выделяется автомобильный сектор; вместе с машиностроением он формирует основу индустриального профиля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люди и как это видно в жизни
</a:t>
            </a:r>
            <a:endParaRPr lang="en-US" sz="254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равнины и поля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страны поля тянутся вдоль тёплых равнин, где выращивают зерновые, овощи и фрукты. Здесь же находятся виноградники, а сельские рынки хорошо показывают сезонный ритм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и местные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Винодельческие районы Словакии связаны не только с урожаем, но и с местными праздниками. Небольшие хозяйства часто продают продукцию рядом с домом, поэтому сельское хозяйство остаётся заметной частью повседневности.
</a:t>
            </a:r>
            <a:endParaRPr lang="en-US" sz="1241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 и гости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объединяет торговлю, транспорт, гостиницы и туризм. В городах это видно по оживлённым улицам, а в курортных местах — по отелям, кафе и маршрутам для гостей.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59" y="1344389"/>
            <a:ext cx="453863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19" y="2251415"/>
            <a:ext cx="453863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59" y="3184796"/>
            <a:ext cx="453862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59" y="4118196"/>
            <a:ext cx="453863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туризм важным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маршруты в Татрах и других горах привлекают туристов летом. Тропы, смотровые площадки и озёра делают отдых активным и помогают небольшим горным поселкам.
</a:t>
            </a:r>
            <a:endParaRPr lang="en-US" sz="1279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 первый план выходят лыжи и сноуборд. Курорты работают для семей, школьных групп и любителей спорта, а снежный сезон поддерживает местный бизнес.
</a:t>
            </a:r>
            <a:endParaRPr lang="en-US" sz="1327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 природные заповедники показывают другую Словакию — тихую, прохладную и очень хрупкую. Здесь особенно важно бережное отношение к природе и экскурсионным маршрутам.
</a:t>
            </a:r>
            <a:endParaRPr lang="en-US" sz="1327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курорты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курорты известны отдыхом и оздоровлением. Они востребованы круглый год и часто становятся местом семейных поездок, когда важны не только развлечения, но и восстановление сил.
</a:t>
            </a:r>
            <a:endParaRPr lang="en-US" sz="13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культурную память
</a:t>
            </a:r>
            <a:endParaRPr lang="en-US" sz="208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словакской культуре особенно заметны песни, танцы и праздничные шествия. На фестивалях часто можно увидеть местные ансамбли, которые сохраняют старинные мелодии и движения.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 регионам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ленты и орнаменты помогают узнать разные регионы страны. Народная одежда отличается цветами и деталями, поэтому по костюму нередко видно местную традицию.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часто сопровождаются обычаями, которые передаются от старших к младшим. Так традиции остаются не только в музеях, но и в обычной жизни.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фестивали делают культуру доступной для детей и взрослых. Они помогают понять, как менялась страна и почему народные формы искусства до сих пор важны.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словацкая кухня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Главное блюдо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Брынзовые галушки считаются одним из самых известных блюд. Это сытная еда, которую любят за простой состав и яркий вкус, особенно в холодное время года.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Домашняя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рационе часто встречаются супы, картофель, капуста и мясо. Такие блюда удобны для семейного стола и хорошо подходят для местного климата.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Ежедневные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выпечка и сезонные продукты важны в обычной жизни. Их легко найти на рынках и в маленьких пекарнях, которые есть почти в каждом городе.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Еда в путешествии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популярны простые блюда, которые быстро подают туристам. Они несложные, но хорошо помогают восстановить силы после прогулок и лыжных маршрутов.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Кошице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Кошице известно своей исторической центральной частью, где заметен собор Святой Елизаветы и старые улицы. Город часто становится местом прогулок, фестивалей и встреч, а его центр показывает богатую городскую историю восточной Словакии.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учёбы и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крупный университетский город, Кошице притягивает студентов и молодых специалистов. Здесь сочетаются учёба, современная жизнь и промышленность, поэтому город важен не только для региона, но и для всей страны.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Словакии проходят культурные события, концерты и городские праздники. Кошице показывает, что современная словакская жизнь не ограничивается столицей и умеет быть яркой, динамичной и открытой для гостей.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Спишский град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Спишский град — один из самых известных замков страны. Его руины напоминают о средневековой обороне, каменном строительстве и долгой истории словакских земель.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Левоча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Левоча известна старым центром, где сохранились улицы и здания исторического города. Здесь особенно заметно, как бережно Словакия относится к своему прошлому и старой архитектуре.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Бойницкий замок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Бойницкий замок выглядит сказочно и привлекает туристов круглый год. Он помогает увидеть, как средневековый облик может стать частью современной культуры и школьных экскурсий.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места, которые помогают понять историю страны
</a:t>
            </a:r>
            <a:endParaRPr lang="en-US" sz="19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впечатления от страны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00" y="2082203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 запоминается прежде всего природой: горами, лесами, пещерами и заповедниками. Именно они делают страну узнаваемой и привлекательной в любое время года.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15919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Братислава и город Кошице показывают две разные стороны страны: политический центр и сильный восточный город. Вместе они создают современный образ Словакии.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51438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Словацкий язык, фольклор, праздники и национальная одежда напоминают, что традиции здесь не исчезли. Они заметны и в музеях, и в повседневной жизни.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86984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Евро, членство в ЕС и Шенгенской зоне делают Словакию частью удобной и открытой Европы. Это помогает людям, бизнесу и путешественникам.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222520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впечатление от страны — гармония природы, истории и современной жизни. Словакия остаётся небольшой, но очень разнообразной европейской республикой.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Словакия: всё самое важное
</a:t>
            </a:r>
            <a:endParaRPr lang="en-US" sz="255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 — это горы, замки, города и живые традиции в центре Европы. Запомните главное: Татры, Братислава, словацкий язык, евро, ЕС и сильная связь природы с жизнью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2026-07-27T00:09:13Z</dcterms:created>
  <dcterms:modified xsi:type="dcterms:W3CDTF">2026-07-27T00:09:13Z</dcterms:modified>
</cp:coreProperties>
</file>