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8120" y="1426100"/>
            <a:ext cx="8055761" cy="785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Use Modern Inventions in Everyday Life?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изобретения в жизни подростка и английский для их обсуждения.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интернет и мессенджеры давно стали частью школьной рутины: они помогают учиться, общаться, оплачивать покупки и ориентироваться в городе. Эта тема особенно полезна для английского, потому что опирается на личный опыт и актуальную лексику.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11 класса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87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48164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3883" y="2915264"/>
            <a:ext cx="505125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для темы современных изобретений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 использовать слова invention, gadget, device, technology, feature и everyday life. Они помогают точно назвать предмет и показать, что он является частью привычного цифрового окружения.
</a:t>
            </a:r>
            <a:endParaRPr lang="en-US" sz="2093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часто нужны выражения use for studying, stay connected, save time, access information и make payments. Такие сочетания делают речь естественной и содержательной.
</a:t>
            </a:r>
            <a:endParaRPr lang="en-US" sz="22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глагольные сочетания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повседневных задач подходят фразы navigate the city, track health data и store files in the cloud. Они показывают, как технология решает конкретную проблему.
</a:t>
            </a:r>
            <a:endParaRPr lang="en-US" sz="2200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действия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помнить слова wireless, portable, battery life и user-friendly. С их помощью удобно описывать, почему устройство удобно в дороге, в школе и дома.
</a:t>
            </a:r>
            <a:endParaRPr lang="en-US" sz="2200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устройств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конструкции It helps me… It makes my life easier… I usually use… и I cannot imagine my day without… Они помогают быстро построить связный монолог.
</a:t>
            </a:r>
            <a:endParaRPr lang="en-US" sz="2200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для устного ответа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439" y="2336425"/>
            <a:ext cx="6831322" cy="664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 главное повседневное устройство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функций в одном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заменяет телефон, камеру, календарь, будильник, карту и медиаплеер. Поэтому его можно назвать multifunctional и all-in-one device, особенно когда он нужен почти в любой ситуации.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используют смартфон для мессенджеров, расписания, учебных приложений и домашних заданий. Он остаётся connected к цифровой среде и помогает быстро получать нужную информацию.
</a:t>
            </a:r>
            <a:endParaRPr lang="en-US" sz="2773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видео и заметки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удобно для съёмки фото и видео, создания заметок и хранения полезных файлов. Это делает его practical не только для общения, но и для организации школьного дня.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онлайн-сервисы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смартфон легко открывать учебные платформы, карты и уведомления. Именно поэтому он воспринимается как essential часть повседневной жизни современного школьника.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материалам урока; данные иллюстративные, без внешней статистики.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изобретения в жизни школьников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цифровые функции чаще всего сосредоточены вокруг одного устройства и нескольких базовых сервисов.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и интернет образуют ядро повседневного использования, а остальные изобретения дополняют его в конкретных ситуациях.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облачные сервисы и онлайн-обучение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проверка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быстро искать сведения, сравнивать источники и пользоваться электронными словарями. Для старшеклассника это важный инструмент, когда нужно подготовить домашнее задание или уточнить непонятный термин.
</a:t>
            </a:r>
            <a:endParaRPr lang="en-US" sz="2543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реальном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и чаты позволяют обсуждать задания с одноклассниками и учителями без задержек. Благодаря этому появляется real-time communication, которая особенно полезна при подготовке к урокам и проектам.
</a:t>
            </a:r>
            <a:endParaRPr lang="en-US" sz="2637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хранение файлов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 storage позволяет сохранять документы на разных устройствах и не терять материалы при смене телефона или ноутбука. Это особенно важно, когда нужно быстро открыть файл или отправить его преподавателю.
</a:t>
            </a:r>
            <a:endParaRPr lang="en-US" sz="2728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без привязки к месту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и дистанционные занятия дают возможность учиться дома, в дороге или во время болезни. Фраза remote learning точно описывает такую гибкость и удобство современного образования.
</a:t>
            </a:r>
            <a:endParaRPr lang="en-US" sz="27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052088"/>
            <a:ext cx="9042900" cy="63832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современных изобретений в повседневных ситуациях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практическую задачу решает каждое устройство и где оно чаще всего используется.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решает отдельную задачу, но в реальной жизни они часто работают вместе как единая цифровая система.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изобретение становится частью повседневной рутины
</a:t>
            </a:r>
            <a:endParaRPr lang="en-US" sz="439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идеи к привычному использованию на примере смартфона.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830" y="2827747"/>
            <a:ext cx="3840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730" y="5988667"/>
            <a:ext cx="664200" cy="53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88667"/>
            <a:ext cx="664200" cy="531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часы и контроль здоровья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часы считают шаги, отслеживают физическую активность и помогают подростку замечать, достаточно ли он двигается в течение дня. Это делает устройство полезным для режима и самоконтроля.
</a:t>
            </a:r>
            <a:endParaRPr lang="en-US" sz="1956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 активность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сна позволяет оценить, хватает ли отдыха и насколько стабилен режим. Для старшеклассника это важно, потому что качество сна напрямую влияет на концентрацию и работоспособность.
</a:t>
            </a:r>
            <a:endParaRPr lang="en-US" sz="1943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восстановление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модели monitor heart rate и напоминают о необходимости встать или пройтись. Такая функция особенно удобна, когда школьный день проходит сидя за партой или за компьютером.
</a:t>
            </a:r>
            <a:endParaRPr lang="en-US" sz="2069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 ритм дня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Смарт-часы помогают track health data во время тренировок и анализировать нагрузку после занятий. Так технологии соединяются со спортом и поддерживают более осознанное отношение к здоровью.
</a:t>
            </a:r>
            <a:endParaRPr lang="en-US" sz="194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нагрузка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695" y="2024325"/>
            <a:ext cx="5107760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107" y="2024325"/>
            <a:ext cx="5107760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устройства, которые экономят время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уже работает микроволновая печь, а рядом тихо завершает цикл посудомоечная машина. В такой квартире домашние дела не отнимают лишние силы, поэтому утро начинается спокойнее, а время можно потратить на уроки и сборы в школу.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 спешки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Робот-пылесос медленно проходит по комнате, пока хозяева занимаются своими делами. Он делает уборку регулярной и предсказуемой, а значит, помогает reduce effort и keeps the living space tidy without constant manual work.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 без лишних усилий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Стиральная машина, кухонные приборы и умная техника меняют сам ритм домашней жизни. Они save time, make housework easier и create more space for rest, study and communication with family members.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 часть удобного распорядка
</a:t>
            </a:r>
            <a:endParaRPr lang="en-US" sz="264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урока; оценочная схема для сравнения преимуществ и рисков.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Modern Inventions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технологий растёт, когда ими пользуются осознанно: тогда удобство и скорость действительно работают на учебу, общение и повседневные дела.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заметно перевешивают, но без самоконтроля современные устройства быстро превращаются из помощи в источник проблем.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ч 39 мин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столько в среднем подростки тратят на развлекательные медиа в день.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Sense Census: Media Use by Tweens and Teens, 2021.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помогает понять, почему уведомления и короткий контент так сильно влияют на концентрацию и режим дня старшеклассников.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Transport, Maps and Navigation in Everyday Life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без лишних остановок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помогает быстро выбрать оптимальный путь, учесть пробки и понять, сколько времени займёт дорога. Для школьника это особенно важно утром, когда каждая минута влияет на расписание.
</a:t>
            </a:r>
            <a:endParaRPr lang="en-US" sz="2655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нужное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Телефонные карты показывают location, destination и directions, поэтому легче добраться до школы, секции или центра города. Технология уменьшает риск потеряться в незнакомом районе.
</a:t>
            </a:r>
            <a:endParaRPr lang="en-US" sz="2743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 транспорта дают информацию о маршрутах, пересадках и времени прибытия. Это делает поездки более предсказуемыми и помогает заранее планировать встречу или возвращение домой.
</a:t>
            </a:r>
            <a:endParaRPr lang="en-US" sz="2529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 к билетам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билеты и мобильные сервисы сокращают очереди и избавляют от лишних действий. В повседневной жизни это особенно удобно, когда нужно быстро воспользоваться общественным транспортом.
</a:t>
            </a:r>
            <a:endParaRPr lang="en-US" sz="25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Modern Inventions Change a Student’s Daily Life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устройства и сервисы влияют на учебу, связь, передвижение и бытовые привычки школьника.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изобретение меняет отдельную задачу, но вместе они формируют новый ритм дня и делают повседневную жизнь школьника более мобильной.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in the Digital Age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Быстрее, чем раньше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видеозвонки сделали общение почти мгновенным: можно send a message, reply instantly и stay in touch даже на расстоянии. Это изменило ожидания от скорости ответа.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языковая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чаще используются короткие фразы, сокращения и эмодзи, потому что они передают смысл быстрее. Однако в учебной и официальной речи по-прежнему важны полные и точные формулировки.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формальности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обычно звучит свободнее, чем устная беседа или письмо. Поэтому школьнику важно уметь переключаться между informal language и более нейтральным стилем в зависимости от ситуации.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 голосовые сообщения делают communication continuous: люди могут chat online в течение всего дня. Это удобно, но требует умения не отвлекаться от учебы и отдыха.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на основе содержания темы урока.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Modern Inventions Create the Biggest Benefit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сферы, где важны скорость, доступ к данным и постоянная связь. В остальных областях технологии повышают комфорт и точность повседневных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сильнее всего меняют учебу и общение, а затем постепенно улучшают транспорт, покупки, здоровье и досуг.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и безопасное использование технологий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и применения цифровых инструментов в повседневной жизни.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of the Future Already in Everyday Use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уже встроен в поисковые системы, приложения и рекомендации контента, помогая быстрее находить нужную информацию и подбирать персональные решения.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расширяется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в реальном времени и автоматизированные сервисы всё чаще становятся частью повседневности, поэтому технологии будущего уже воспринимаются как привычный инструмент.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дома и в телефоне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помощники, умный дом и носимая электроника работают в обычной среде: они напоминают о делах, управляют устройствами и отслеживают полезные показатели.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Reflection on Everyday Modern Inventions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утра я использую телефон как будильник и календарь, чтобы не опоздать. Уже в начале дня современные устройства помогают мне организовать время и быстро проверить важные сообщения.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досуг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я общаюсь в мессенджерах, слушаю музыку и пользуюсь онлайн-сервисами. Это удобно, но я стараюсь не проводить слишком много времени перед экраном.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передвижение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мне нужны интернет, карты и учебные приложения: они помогают искать информацию, строить маршрут и работать с заданиями. Без них многие дела заняли бы гораздо больше времени.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изобретения делают жизнь удобнее, однако требуют самоконтроля и внимания к приватности. Поэтому я считаю важным не только пользоваться технологиями, но и делать это разумно.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Inventions: Helpful, Familiar, Necessary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изобретения уже стали частью повседневной жизни подростков: они экономят время, упрощают учебу и общение, но требуют ответственности, цифровой безопасности и баланса между удобством и самоконтролем.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2026-05-31T18:44:40Z</dcterms:created>
  <dcterms:modified xsi:type="dcterms:W3CDTF">2026-05-31T18:44:40Z</dcterms:modified>
</cp:coreProperties>
</file>