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 в разных государствах?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знакомимся с государственным строем стран мира
</a:t>
            </a:r>
            <a:endParaRPr lang="en-US" sz="2329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строй помогает сравнивать страны на политической карте и понимать, почему их политические системы различаются. На него влияют история, границы, население, экономика и культурные традиции.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строй в политической географии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признака государства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85999" y="1681337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кто является главой государства, как он получает власть и как передаются полномочия. По этому признаку различают монархии, республики и их разновидности.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34574" y="2432550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описывает, как распределены полномочия между центром и регионами. Он помогает понять, насколько страна управляется единообразно или допускает широкую территориальную автономию.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49149" y="100727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отражает, насколько власть ограничена законом, выборами, парламентом и судами. Именно режим показывает, насколько реальны права граждан и насколько открыта политическая конкуренция.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правления: монархия и республика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39525" y="1652450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монархии глава государства получает власть по наследству и обычно сохраняет её пожизненно. Сегодня такие государства встречаются в Европе, Азии и на Ближнем Востоке.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839550" y="2787611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республике глава государства избирается на определённый срок, а его полномочия ограничены конституцией. Эта форма правления преобладает в современном мире.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9538" y="3922783"/>
            <a:ext cx="3237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опирается прежде всего на традицию и преемственность, тогда как республика связывает легитимность власти с выборами и правовыми нормами.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монархии и республики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две основные формы правления по ключевым политическим признакам.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связана с наследованием и традицией, а республика — с выборами и конституционным порядком.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общепринятых признаков форм правления в политической географии.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Унитарное государство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унитарном государстве действует общая конституция, единая система законов и централизованное управление. Это обеспечивает политическое и правовое единство всей территории страны.
</a:t>
            </a:r>
            <a:endParaRPr lang="en-US" sz="816" dirty="0"/>
          </a:p>
        </p:txBody>
      </p:sp>
      <p:sp>
        <p:nvSpPr>
          <p:cNvPr id="12" name="Text 3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органы власти существуют, но их полномочия ограничены и зависят от центра. Они реализуют местные задачи, не обладая полной самостоятельностью в принятии ключевых решений.
</a:t>
            </a:r>
            <a:endParaRPr lang="en-US" sz="816" dirty="0"/>
          </a:p>
        </p:txBody>
      </p:sp>
      <p:sp>
        <p:nvSpPr>
          <p:cNvPr id="13" name="Text 4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централизация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удобна для государств, где важно быстрое и согласованное управление. Поэтому она распространена во Франции, Японии, Польше, Египте и многих других странах.
</a:t>
            </a:r>
            <a:endParaRPr lang="en-US" sz="848" dirty="0"/>
          </a:p>
        </p:txBody>
      </p:sp>
      <p:sp>
        <p:nvSpPr>
          <p:cNvPr id="14" name="Text 5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Унитарное устройство помогает поддерживать единые стандарты законодательства, образования и административной системы. Однако оно требует баланса, чтобы не ослаблять местные интересы и инициативу.
</a:t>
            </a:r>
            <a:endParaRPr lang="en-US" sz="8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Федерация: распределение власти по территории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федерации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объединяет субъекты, штаты, земли или провинции, которые имеют собственную компетенцию. При этом они входят в единое государство и подчиняются общим принципам.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Полномочия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органы решают вопросы обороны, внешней политики, денежной системы и общегосударственного законодательства. Эти сферы требуют единого подхода для всей страны.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в федерации могут принимать решения по вопросам местного значения, сохраняя определённую автономию. Это важно для больших и внутренне разнообразных государств.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крупных федераций относятся США, Германия, Индия, Бразилия и Россия. Сегодня в мире существует более двадцати пяти федеративных государств.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Конфедерация и международные союзы государств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страны договариваются о совместных действиях в обороне, торговле, транспорте или дипломатии, не передавая суверенитет общему центру.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прочность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участники сохраняют право самостоятельного выхода, союз остаётся политически нестабильным и зависит от текущих интересов сторон.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конфедерации либо распадались, либо со временем усиливали общие институты и превращались в более устойчивые федеративные формы.
</a:t>
            </a:r>
            <a:endParaRPr lang="en-US" sz="11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государственного строя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от формы правления к реальной политической практике и конституционным нормам.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республика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38975" y="16514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правительства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образуется на основе парламентского большинства и обязано сохранять его доверие. Если поддержка утрачена, кабинет может быть заменён в установленном порядке.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66129" y="1655763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главы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или другой глава государства обычно выполняет представительские и символические функции. Его полномочия ограничены, а ключевые решения принимаются парламентом и кабинетом министров.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11667" y="1657074"/>
            <a:ext cx="2411700" cy="25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укрепляет значение партий, коалиций и парламентских процедур. Она действует в Германии, Италии, Индии и ряде других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центр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совмещает статус главы государства и руководителя исполнительной власти, поэтому именно вокруг него строится политическая система. Такой порядок усиливает персональную ответственность за курс страны и принятие ключевых решений.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Независимый кабинет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работает не по ежедневному вотуму доверия парламента, а опирается на полномочия президента и конституцию. Это делает исполнительную власть более устойчивой, но требует четкого правового контроля.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Классическим примером считается США, где ветви власти разделены особенно строго. Президент, Конгресс и суды взаимно ограничивают друг друга, чтобы ни одна из них не получила чрезмерного влияния.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Президентская республика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Смешанная республика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центра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смешанной республике президент сохраняет заметную политическую роль, но правительство действует не автономно, а в связи с парламентом. Поэтому власть распределяется между двумя опорами исполнительной системы.
</a:t>
            </a:r>
            <a:endParaRPr lang="en-US" sz="1054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полномочий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обычно определяет стратегические приоритеты государства, особенно в вопросах безопасности и внешней политики. Парламент и кабинет министров при этом участвуют в повседневном управлении и законотворчестве.
</a:t>
            </a:r>
            <a:endParaRPr lang="en-US" sz="961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устройства характерен для Франции и ряда постсоветских стран. В разных государствах соотношение президентских и парламентских полномочий может заметно отличаться, хотя общая логика остается схожей.
</a:t>
            </a:r>
            <a:endParaRPr lang="en-US" sz="1054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должно учитывать позицию депутатов, поскольку его устойчивость зависит от парламентской поддержки. Это отличает смешанную модель от чисто президентской и сближает ее с парламентскими механизмами.
</a:t>
            </a:r>
            <a:endParaRPr lang="en-US" sz="10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 формам правления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политический пейзаж: большинство государств мира выбирают республиканскую модель, а монархии сохраняются как исторически устойчивые формы власти.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тенденция — заметное преобладание республик; монархии занимают меньшую, но устойчивую долю и чаще связаны с исторической преемственностью.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 основе общих сведений о политической карте мира; точные доли зависят от принятой классификации.
</a:t>
            </a:r>
            <a:endParaRPr lang="en-US" sz="4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унитарных и федеративных государств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по-разному устроено управление территорией в двух моделях государства.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типологическим признакам государственного устройства.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Унитарная модель усиливает единообразие и централизацию, а федерация позволяет учитывать различия больших и сложных по составу территорий.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Документ, который задает правила игры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не просто перечисляет нормы: она определяет, кто и на каких условиях управляет страной. В ней закрепляются права граждан, порядок выборов и пределы полномочий органов власти. Именно поэтому с нее начинается понимание любого государственного строя.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конституции можно увидеть, где находится центр принятия решений и как взаимодействуют парламент, президент и правительство. Одни статьи распределяют функции, другие устанавливают ответственность, а третьи не позволяют власти выйти за правовые рамки.
</a:t>
            </a:r>
            <a:endParaRPr lang="en-US" sz="982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для всей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связывает государственный строй с территорией и местным управлением. Она определяет, какие вопросы решаются на общенациональном уровне, а какие остаются регионам и муниципалитетам, создавая устойчивую систему для жизни общества.
</a:t>
            </a:r>
            <a:endParaRPr lang="en-US" sz="982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в действии: три ракурса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747" y="723075"/>
            <a:ext cx="4217606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принимает законы, обсуждает бюджет и выражает политическую позицию общества через избранных представителей. Без его участия невозможно устойчивое и легитимное государственное управление.
</a:t>
            </a:r>
            <a:endParaRPr lang="en-US" sz="816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и администрация организуют исполнение законов, управляют повседневной работой государства и отвечают за практический результат. Их задача — превратить правовые решения в реальные действия.
</a:t>
            </a:r>
            <a:endParaRPr lang="en-US" sz="816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Суды разрешают споры, защищают права граждан и проверяют, соответствует ли поведение властей закону. Независимый суд особенно важен там, где требуется сдерживать произвол должностных лиц.
</a:t>
            </a:r>
            <a:endParaRPr lang="en-US" sz="816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сдержек и противовесов распределяет влияние так, чтобы одна ветвь власти не подменила остальные. Это укрепляет демократию и помогает сохранять политическое равновесие.
</a:t>
            </a:r>
            <a:endParaRPr lang="en-US" sz="816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 и система сдержек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полномочий между ветвями власти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только формальное наличие ветвей власти, но и их реальную политическую значимость в разных моделях республики.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роль парламента или президента, тем заметнее меняется баланс управления; смешанная модель стремится совместить сильное руководство и парламентский контроль.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моделей республики по их типичным институциональным признакам.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граждане участвуют в политической жизни страны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каналы участия граждан в государственной и общественной жизни.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государственные строи меняются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88148" y="1720125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меняют устройство через постепенные преобразования: пересматривают конституции, меняют порядок выборов и перераспределяют полномочия между центром и регионами.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286375" y="3089850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 смена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перемены происходят резко: монархии уступают место республикам, а авторитарные системы — более открытым и конкурентным политическим институтам.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9473" y="1720125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 независимость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от колониальной зависимости новые государства нередко создают собственные модели управления, выбирая между унитарным и федеративным устройством.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81275" y="3089838"/>
            <a:ext cx="3008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 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границ и состава государств тоже влияет на строй: одни страны распадаются, другие объединяются, а политическая карта мира постоянно обновляется.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строй — ключ к пониманию страны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строй показывает, как устроена власть, территория и участие граждан. Сравнивая разные модели, мы лучше понимаем политическую карту мира и видим связь между историей, обществом и современным управлением.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2026-06-03T03:03:58Z</dcterms:created>
  <dcterms:modified xsi:type="dcterms:W3CDTF">2026-06-03T03:03:58Z</dcterms:modified>
</cp:coreProperties>
</file>