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jpe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2: Идентичность — ключевые темы и современные акценты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комплексного понятия идентичности в современном мире и подростковой жизни.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 в контексте истории и культуры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идентичности развивается от фиксированных представлений до гибких моделей самовосприятия, отражающих культурные и исторические изменения XIX–XXI веков.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идентичность: ключевые аспекты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идентичность формируется через осознание собственных ценностей, убеждений и целей, укоренённых в уникальном опыте каждого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Самоанализ и рефлексия способствуют укреплению устойчивости к внешним влияниям и поддерживают внутреннюю гармонию.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подростком решений во многом зависит от личной идентичности, влияя на поведение в разных жизненных ситуациях.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как основы идентичности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ценностных ориентиров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закладывает базовые установки и взгляды, обеспечивая поддержку и безопасность с раннего возраста. Она передаёт культурные нормы и жизненные принципы.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и модели поведения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Родительские модели сильно влияют на самооценку и восприятие мира ребёнком. Регулярные совместные действия, например, семейные ужины укрепляют связь и традиции.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способствует развитию навыков взаимодействия и формированию чувства принадлежности к коллективу.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ровесниками определяет стили поведения и стимулирует проявление уникальных черт личности.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 расширяют понимание совместной ответственности и поддержки внутри группы.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Дружеские отношения поддерживают эмоциональное развитие, а также формируют социальные ориентиры подростка.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сверстники в построении социальной идентичности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влияния на идентичность подростков (ВЦИОМ, 2022)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медиа стремительно возрастает, отражая глобальную цифровизацию и доступность информации.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связи остаются приоритетом, однако цифровое пространство меняет традиционные способы формирования идентичности.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2022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 цифровая идентичность сегодня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 этим связаны риски — кибербуллинг и зависимость, которые могут негативно сказаться на психическом здоровье и самоощущении.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создают новые формы самовыражения, влияя на представление подростков о себе и окружающем мире.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идентичность: основы и проявления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является ключевым фактором передачи традиций, опыта и семейных ценностей через поколения.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и региональные обычаи формируют модели поведения и ценностные ориентиры общества.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такие как флаги и праздники, укрепляют общее чувство принадлежности и исторической преемственности.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 идентичности разных стран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особенности коллективистских и индивидуалистических подходов к самоидентификации в различных культурах.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культурных моделях формируют уникальные социальные ожидания и способы самоопределения.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Hofstede Insights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Толерантность и открытость к разнообразию гендерных проявлений способствуют снижению дискриминации и внутреннего конфликта.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исследовательских центров России, 2023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99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pPr algn="ctr" indent="0" marL="0">
              <a:lnSpc>
                <a:spcPct val="100000"/>
              </a:lnSpc>
              <a:buNone/>
            </a:pPr>
            <a:r>
              <a:rPr lang="en-US" sz="1953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считают важной поддержку в понимании гендерных ролей для формирования здоровой идентичности.
</a:t>
            </a:r>
            <a:endParaRPr lang="en-US" sz="4199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культур и поиск баланса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другую страну часто сопровождается внутренними конфликтами, когда подросток пытается сохранить связь с родной культурой, одновременно интегрируясь в новую. Это влияет на формирование гармоничной идентичности.
</a:t>
            </a:r>
            <a:endParaRPr lang="en-US" sz="826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Этническая гордость и социальная интеграция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этнических традиций помогает подросткам чувствовать гордость и устойчивость. Параллельно вовлечение в новые социальные круги способствует развитию чувства принадлежности к обществу, что важно для социальной адаптации.
</a:t>
            </a:r>
            <a:endParaRPr lang="en-US" sz="826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поиск нового «я» в российской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Подростки-мигранты сталкиваются с необходимостью сочетать культурные традиции своей семьи и новые нормы школы. Этот процесс требует эмоциональной гибкости и ведёт к внутреннему диалогу об этнической принадлежности.
</a:t>
            </a:r>
            <a:endParaRPr lang="en-US" sz="826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Этническая идентичность и миграция: истории адаптации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этнической идентичности среди мигрантов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мигрантов стремятся сохранить связь с родной культурой, сочетая её элементы с новыми социальными нормами.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корней играет ключевую роль в адаптации, а частичная интеграция помогает успешно функционировать в новой среде.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2021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идентичности у старшеклассников: этапы развития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самоопределения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начинают задаваться вопросами «Кто я?» и «Кем хочу стать?», испытывая первые сомнения в своих убеждениях.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тревожности и социального отчуждения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чувство неуверенности, подростки могут изолироваться от сверстников или проявлять агрессию.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смена интересов и протест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взгляды и увлечения, что служит попыткой найти своё место в мире и протестом против установленных норм.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поддержки возможна потеря мотивации, ухудшение психологического состояния и развитие психосоматических заболеваний.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стереотипов на формирование идентичности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предрассудки ведут к внутренним конфликтам и заниженной самооценке, затрудняя формирование позитивного образа «я» и уверенности в себе.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Гендерные и национальные стереотипы ограничивают возможности подростков, навязывая шаблонные роли и ожидания, что снижает их свободу выбора и самоидентификацию.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идентичности подростка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развития идентичности по психологам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Множественная идентичность: плюсы и минусы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Одновременное проживание нескольких идентичностей расширяет кругозор и способствует пониманию разных культур и ценностей.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эмпатии и готовность к мультикультурному диалогу помогают адаптироваться в глобальном обществе и строить межличностные связи.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внутренняя противоречивость между ролями порождает чувство разобщённости и может вызвать стресс и тревожность.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8367" y="1444800"/>
            <a:ext cx="2157517" cy="21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1993" y="1444800"/>
            <a:ext cx="2134066" cy="218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9592" y="1444800"/>
            <a:ext cx="2157517" cy="218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6217" y="1444800"/>
            <a:ext cx="2157517" cy="2183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2631200" y="4001600"/>
            <a:ext cx="1689900" cy="4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творчество отражает синтез коренных традиций и европейского искусства, что делает её мировой иконой с уникальной культурной идентичностью.
</a:t>
            </a:r>
            <a:endParaRPr lang="en-US" sz="688" dirty="0"/>
          </a:p>
        </p:txBody>
      </p:sp>
      <p:sp>
        <p:nvSpPr>
          <p:cNvPr id="14" name="Text 2"/>
          <p:cNvSpPr txBox="1"/>
          <p:nvPr/>
        </p:nvSpPr>
        <p:spPr>
          <a:xfrm>
            <a:off x="2631200" y="3728800"/>
            <a:ext cx="16899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Фрида Кало — мексикано-европейская художница
</a:t>
            </a:r>
            <a:endParaRPr lang="en-US" sz="753" dirty="0"/>
          </a:p>
        </p:txBody>
      </p:sp>
      <p:sp>
        <p:nvSpPr>
          <p:cNvPr id="15" name="Text 3"/>
          <p:cNvSpPr txBox="1"/>
          <p:nvPr/>
        </p:nvSpPr>
        <p:spPr>
          <a:xfrm>
            <a:off x="4826675" y="4001600"/>
            <a:ext cx="1689900" cy="4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Пакистанская активистка сочетает культурные корни и стремление к равенству, продвигая идеалы образования и свободы для девушек по всему миру.
</a:t>
            </a:r>
            <a:endParaRPr lang="en-US" sz="664" dirty="0"/>
          </a:p>
        </p:txBody>
      </p:sp>
      <p:sp>
        <p:nvSpPr>
          <p:cNvPr id="16" name="Text 4"/>
          <p:cNvSpPr txBox="1"/>
          <p:nvPr/>
        </p:nvSpPr>
        <p:spPr>
          <a:xfrm>
            <a:off x="4826675" y="3728800"/>
            <a:ext cx="16899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Мalala Юсуфзай — голос за права девушек
</a:t>
            </a:r>
            <a:endParaRPr lang="en-US" sz="864" dirty="0"/>
          </a:p>
        </p:txBody>
      </p:sp>
      <p:sp>
        <p:nvSpPr>
          <p:cNvPr id="17" name="Text 5"/>
          <p:cNvSpPr txBox="1"/>
          <p:nvPr/>
        </p:nvSpPr>
        <p:spPr>
          <a:xfrm>
            <a:off x="7022150" y="4001600"/>
            <a:ext cx="1689900" cy="4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музыкант с корейскими корнями, объединил разные культурные влияния в творчестве, став символом эпохи и для разных поколений.
</a:t>
            </a:r>
            <a:endParaRPr lang="en-US" sz="707" dirty="0"/>
          </a:p>
        </p:txBody>
      </p:sp>
      <p:sp>
        <p:nvSpPr>
          <p:cNvPr id="18" name="Text 6"/>
          <p:cNvSpPr txBox="1"/>
          <p:nvPr/>
        </p:nvSpPr>
        <p:spPr>
          <a:xfrm>
            <a:off x="7022150" y="3728800"/>
            <a:ext cx="16899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Цой — пример мультикультурной интеграции
</a:t>
            </a:r>
            <a:endParaRPr lang="en-US" sz="864" dirty="0"/>
          </a:p>
        </p:txBody>
      </p:sp>
      <p:sp>
        <p:nvSpPr>
          <p:cNvPr id="19" name="Text 7"/>
          <p:cNvSpPr txBox="1"/>
          <p:nvPr/>
        </p:nvSpPr>
        <p:spPr>
          <a:xfrm>
            <a:off x="440013" y="3728796"/>
            <a:ext cx="16899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Гамильтон — иммигрант и политик
</a:t>
            </a:r>
            <a:endParaRPr lang="en-US" sz="864" dirty="0"/>
          </a:p>
        </p:txBody>
      </p:sp>
      <p:sp>
        <p:nvSpPr>
          <p:cNvPr id="20" name="Text 8"/>
          <p:cNvSpPr txBox="1"/>
          <p:nvPr/>
        </p:nvSpPr>
        <p:spPr>
          <a:xfrm>
            <a:off x="440035" y="4001596"/>
            <a:ext cx="1689900" cy="4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Родившийся на Карибах, Гамильтон совмещал влияние разных культур, что помогло ему стать одним из отцов-основателей США и влиятельным государственным деятелем.
</a:t>
            </a:r>
            <a:endParaRPr lang="en-US" sz="657" dirty="0"/>
          </a:p>
        </p:txBody>
      </p:sp>
      <p:sp>
        <p:nvSpPr>
          <p:cNvPr id="21" name="Text 9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личности с уникальной идентичностью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для преодоления кризиса идентичности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семью и друзей обеспечивает поддержку и чувство стабильности, что помогает справляться с внутренними сомнениями.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волонтёрских и творческих проектах развивает социальные навыки и расширяет кругозор подростков.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самопознания, такие как ведение дневника и дискуссионные клубы, способствуют осмыслению собственного «я» и укрепляют уверенность.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Наставничество и образовательные программы помогают систематизировать опыт и предотвращают углубление кризиса, поддерживая развитие личности.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идентичности в цифровую эпоху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95675" y="2225900"/>
            <a:ext cx="20928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технологий и социальных сетей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создают новые форматы общения и самовыражения, способствуя формированию гибридных цифровых идентичностей в онлайн-среде.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649725" y="2225900"/>
            <a:ext cx="21765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Межкультурность и мобильность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Интенсивные миграционные процессы и культурный обмен оказывают влияние на формирование открытых и адаптивных форм идентичности в многонациональных сообществах.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8154" y="2100350"/>
            <a:ext cx="2353743" cy="264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96575" y="1034125"/>
            <a:ext cx="42663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 как ключ к успешному будущему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396632" y="2296925"/>
            <a:ext cx="42663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 — динамичный комплекс, формируемый культурой, обществом и технологиями, обеспечивающий основу для гармоничного самоопределения и принятия многообразия.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2026-05-07T20:33:46Z</dcterms:created>
  <dcterms:modified xsi:type="dcterms:W3CDTF">2026-05-07T20:33:46Z</dcterms:modified>
</cp:coreProperties>
</file>