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Эмоции: значение и роль в жизни человека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управляют нашим поведением, мышлением и отношениями с окружающими.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эмоций от античности до биологии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идеи об эмоциях появились в Древней Греции. Позже термин «эмоция» ввёл Томас Браун. Современные исследования связывают эмоции с мозгом и гормонами, выявляя их биологическую основу.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эмоции и их проявления в разных культурах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выражается через улыбку, которая одинаково понятна в разных странах. Улыбка создаёт позитивные контакты и способствует доверию между людьми.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Радость: улыбка как универсальный знак счастья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проявляется в зажатости мышц лица и взгляде. Это сигнал для окружающих о внутризличностном напряжении и призыв к изменению ситуации.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Гнев: нахмуренные брови и напряжённые губы
</a:t>
            </a:r>
            <a:endParaRPr lang="en-US" sz="1139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сопровождается физиологическими изменениями, такими как расширение зрачков и быстрый вдох. Эти реакции помогают быстрее реагировать на опасность.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Страх: расширение глаз и учащённое дыхание
</a:t>
            </a:r>
            <a:endParaRPr lang="en-US" sz="12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эмоций в жизни подростков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помогают подросткам быстро адаптироваться к новым событиям и изменениям в окружающей среде.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предупреждением о возможной опасности, усиливая внимание и реакции в критических ситуациях.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эмоции подростки формируют самооценку и устанавливают контакт с ровесниками, развивая социальные навыки.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47263"/>
            <a:ext cx="3765900" cy="187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эмоций, мимики и повседневных ситуаций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типичные выражения эмоций и соответствующие жизненные моменты.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реакции помогают быстро понять, что испытывает человек в разных ситуациях.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исследование 2023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мозга и гормонов в эмоциях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и эмоциональные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Миндалина и гипоталамус регулируют эмоциональные реакции, отвечая за страх и удовольствие. Эти структуры активируются при восприятии значимых событий.
</a:t>
            </a:r>
            <a:endParaRPr lang="en-US" sz="1652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изменения при эмоциях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вызывают изменения в сердцебиении, дыхании и потоотделении. Адреналин, выделяемый при страхе, ускоряет работу сердца и повышает готовность организма.
</a:t>
            </a:r>
            <a:endParaRPr lang="en-US" sz="16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47240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67347"/>
            <a:ext cx="452400" cy="361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 животных и их биологическая роль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виляет хвостом, выражая радость и приветствие, что помогает укреплять социальные связи.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у животных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прячется при опасности, демонстрируя страх, позволяющий избегать угроз и сохранять жизнь.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уклонение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эмоциональные проявления для передачи сигналов безопасности или опасности членам своей группы.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через эмоции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переживания эмоций среди подростков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подростки испытывают радость и удивление в школе, что влияет на их учебный процесс.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анкетирование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преобладающих эмоций помогает создавать благоприятные условия для развития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культуры на выражение эмоций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принято сдерживать гнев ради поддержания общественной гармонии и избегать открытых конфликтов.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выражение эмоций более открытое, что отражается в свободном проявлении радости или грусти в повседневной жизни.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запоминание: биологические механизмы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миндалины усиливает запоминание событий с эмоциональной окраской, делая их более заметными в памяти.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Гиппокамп помогает связывать эмоции с контекстом, что обеспечивает глубокое усвоение информации.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эмоции улучшают концентрацию и мотивацию к обучению, облегчая процесс запоминания.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Стрессовые ситуации приводят к выбросу гормонов, которые могут ухудшать качество памяти и снижать учебные успехи.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тела: распознавание эмоций без слов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Подавляющая часть информации о чувствах передаётся через невербальные сигналы — позы, жесты и мимику. Они проявляются раньше слов и дают понять состояние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скрещённые руки могут означать защиту или закрытость, а опущенный взгляд часто свидетельствует о грусти или неуверенности. Такие сигналы помогают лучше понимать окружающих.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юность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перестройка запускает сильные эмоциональные колебания, влияя на настроение и поведение подростка.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ровесниками и необходимость поиска своего места вызывают стресс и эмоциональные переживания.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Недопонимание с родителями усугубляет напряжённость и способствует перепадам настроения.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Доверительные отношения и помощь способствуют стабилизации эмоционального состояния подростка.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фон подростка: динамика и причины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эмоции подростков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реакции в соцсетях вызывают выброс дофамина, усиливая чувство удовлетворения. Подростки часто ищут одобрения онлайн для поднятия настроения.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Лайки и одобрение усиливают радость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сравнение с другими могут вызывать грусть, раздражение и беспокойство. Исследования подтверждают связь между активным использованием соцсетей и эмоциональной нестабильностью у подростков.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 в комментариях повышает тревожность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ощущают улучшение настроения и социальных связей благодаря положительным чувствам.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отмечают, что позитивные эмоции укрепляют их уверенность и благополучие.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психологического центра "Эмоция" (2023)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жизненные ситуации и их эмоциональные реакции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отображены частые ситуации подростков и сопутствующие им эмоции, что помогает понять эмоциональные реакции в повседневной жизни.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опрос подростков (2023)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тесно связаны с повседневным опытом и помогают адаптироваться к разным ситуациям.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речи и письма в выражении эмоций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описание своих чувств словами развивает эмоциональную грамотность и помогает лучше понять себя.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способствует осознанию переживаний и снижает внутреннее напряжение в стрессовых ситуациях.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эмоций с близкими укрепляет отношения и помогает получить поддержку в сложные моменты.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способы управления эмоциями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 глубокого дыхания и физические упражнения снижают уровень стресса и помогают контролировать эмоциональное состояние.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друзьями или с психологом способствует поиску поддержки и развитию навыков совладания с трудными чувствами.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раздражительность и нестабильное настроение могут снижать успеваемость и мешать общению со сверстниками.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Тревожность и сильные переживания мешают концентрации и принятию решений в важные моменты.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распознавать проблему своевременно и не стесняться обращаться за помощью к взрослым или специалистам.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эмоциями с поддержкой помогает вернуть гармонию и улучшить качество жизни подростка.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эмоции создают трудности: пути решения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восприятие своих эмоций — путь к гармонии
</a:t>
            </a:r>
            <a:endParaRPr lang="en-US" sz="2486" dirty="0"/>
          </a:p>
        </p:txBody>
      </p:sp>
      <p:sp>
        <p:nvSpPr>
          <p:cNvPr id="9" name="Text 2"/>
          <p:cNvSpPr txBox="1"/>
          <p:nvPr/>
        </p:nvSpPr>
        <p:spPr>
          <a:xfrm>
            <a:off x="4183191" y="1731769"/>
            <a:ext cx="1680660" cy="204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эмоций как основа личного развития
</a:t>
            </a:r>
            <a:pPr algn="ctr" indent="0" marL="0">
              <a:lnSpc>
                <a:spcPct val="100000"/>
              </a:lnSpc>
              <a:buNone/>
            </a:pPr>
            <a:r>
              <a:rPr lang="en-US" sz="1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своих чувств и их причин помогает решать внутренние конфликты и строить здоровые отношения с окружающими.
</a:t>
            </a:r>
            <a:endParaRPr lang="en-US" sz="1543" dirty="0"/>
          </a:p>
        </p:txBody>
      </p:sp>
      <p:sp>
        <p:nvSpPr>
          <p:cNvPr id="10" name="Text 3"/>
          <p:cNvSpPr txBox="1"/>
          <p:nvPr/>
        </p:nvSpPr>
        <p:spPr>
          <a:xfrm>
            <a:off x="6450325" y="2531450"/>
            <a:ext cx="1680600" cy="20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шаги к эмоциональной осознанности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размышления и самонаблюдение укрепляют эмоциональный интеллект и повышают уверенность в себе.
</a:t>
            </a:r>
            <a:endParaRPr lang="en-US" sz="15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эмоции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формируют личность и влияют на здоровье, учёбу и отношения. Понимание чувств помогает справляться с трудностями и развиваться гармонично в современном мире.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2026-05-09T21:59:12Z</dcterms:created>
  <dcterms:modified xsi:type="dcterms:W3CDTF">2026-05-09T21:59:12Z</dcterms:modified>
</cp:coreProperties>
</file>