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Дорожное движение и безопасность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внимание и дисциплина помогают сохранить жизнь на улице и в транспорте.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правила дороги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школьники уже ходят пешком, ездят в транспорте, переходят улицы и часто пользуются велосипедом или самокатом. Именно в этом возрасте важно научиться замечать опасность заранее и действовать спокойно.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42" y="1691475"/>
            <a:ext cx="14887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149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69" y="1691475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8306" y="1691475"/>
            <a:ext cx="17865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дорожного движения и их роли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должен двигаться предсказуемо, переходить дорогу только в разрешённых местах и не создавать помех транспорту. Его внимательность напрямую влияет на безопасность всех рядом.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управляет транспортом и обязан соблюдать скорость, дистанцию и сигналы светофора. От его решений зависит, успеет ли машина остановиться и избежать столкновения.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отвечает за собственную безопасность: пристёгивается ремнём, сохраняет спокойствие и не отвлекает водителя. В транспорте важно вести себя так, чтобы не мешать движению.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должен учитывать дорожную обстановку, быть заметным и соблюдать правила движения. Неправильный манёвр на велосипеде опасен и для него самого, и для окружающих.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СИМ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самоката или другого средства индивидуальной мобильности обязан контролировать скорость, направление и дистанцию. Особенно осторожно нужно двигаться рядом с пешеходами и на неровной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дорожная среда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каждый участник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состоит из проезжей части, тротуаров, переходов, остановок и обочин. Каждый элемент помогает человеку понять, где можно идти, ехать или ждать транспорт без риска.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сигналы должны быть понятны всем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Светофоры, знаки и разметка работают как единая система ориентиров. Когда все участники видят сигналы и заранее понимают приоритет, движение становится более спокойным и безопасным.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дорожных происшествий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рисков связана не с техникой, а с привычками людей, которые можно изменить уже сегодня.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спешки и отвлечений, тем ниже вероятность аварии и тяжёлых последствий.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типовым причинам ДТП; без привязки к одной официальной статистике.
</a:t>
            </a:r>
            <a:endParaRPr lang="en-US" sz="10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внимание рассредоточено, ребёнок позже замечает машину, а значит, реагирует с опозданием. Это особенно опасно рядом с переходом, остановкой и школьным двором.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правилам безопасного поведения пешехода.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источника опасности для подростка — недооценка скорости и отвлечение внимания.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безопасного перехода улицы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пешехода при переходе дороги по правилам безопасного поведения.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пешехода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по тротуару, а если его нет — по обочине навстречу движению транспорта вне населённого пункта. Так ты раньше заметишь опасность и сможешь вовремя отойти от проезжей части.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переходе не выбегай на дорогу, не переходи в наушниках и не смотри в телефон. Перед выходом из-за стоящего транспорта обязательно убедись, что рядом нет машин и велосипедистов.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используй световозвращатели на одежде, рюкзаке или обуви. Они делают пешехода заметнее в свете фар и помогают водителю увидеть тебя заранее.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переходить дорогу безопаснее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переходы дают больше контроля над движением и снижают риск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всего переходы с понятным регулированием, хорошей видимостью и заранее предсказуемым поведением транспорта.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правилам безопасного перехода дороги.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в автомобиле и автобусе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трамвае нужно стоять устойчиво, держаться за поручни и спокойно ждать полной остановки. Пассажир не отвлекает водителя, не высовывается в окно и выходит без спешки.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пассажир обязан быть пристёгнут ремнём безопасности, а ребёнок — находиться в подходящем удерживающем устройстве. Это снижает риск травм при резком торможении и столкновении.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тяжесть травм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мера защиты используется постоянно, тем меньше шанс серьёзных последствий при аварии или падении.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дают ремень и детское кресло; остальным мерам тоже нельзя пренебрегать, потому что они дополняют друг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ПДД; качественная сравнительная оценка мер защиты (без точных статистических значений).
</a:t>
            </a:r>
            <a:endParaRPr lang="en-US" sz="8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нужно проверить тормоза, звонок, руль, сиденье и отражатели. Исправный велосипед или самокат легче контролировать, а поломка на дороге часто приводит к падению или выезду в опасную зону.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следует по велодорожке, а при её отсутствии — по правилам, действующим для данного участка дороги. Нельзя мчаться рядом с пешеходами, резко менять направление и пересекать дорогу без оценки обстановки.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езде на самокате, гироскутере или другом средстве индивидуальной мобильности обе руки должны быть свободны для управления. Телефон, наушники и отвлечение внимания мешают вовремя заметить яму, бордюр или человека впереди.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мокром или неровном покрытии скорость нужно снижать заранее. Особенно опасны спуски, лужи, рыхлый снег и участки рядом с выездами из дворов, где транспорт может появиться внезапно.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средства индивидуальной мобильности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при угрозе на дороге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школьника и вызова экстренной помощи по номеру 112.
</a:t>
            </a:r>
            <a:endParaRPr lang="en-US" sz="1136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040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19" y="2191175"/>
            <a:ext cx="14887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146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146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особенно важно узнавать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помогает понять, где безопасно ожидать автобус или трамвай. Здесь нельзя играть, толкаться и подходить слишком близко к краю проезжей части, особенно при подъезде транспорта.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подсказывает место, где дорогу можно переходить по правилам. Школьнику важно заранее снизить скорость движения и не выходить на проезжую часть вне обозначенной зоны.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предупреждает водителей о возможном появлении школьников рядом с дорогой. Он особенно важен возле школы, дворов и мест, где дети часто переходят улицу группами.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показывает участок, предназначенный для движения велосипедистов. Пешеходам не следует занимать эту полосу, а велосипедисту важно не выезжать на тротуар без необходимости.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заранее сообщает о месте, где обзор ограничен и машины могут появиться неожиданно. Пешеходу нужно быть внимательнее, а переходить дорогу — только после полной оценки обстановки.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суток влияет на риск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пешехода заметить легче, а когда опасность возрастает.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освещение и погода, тем сложнее водителю вовремя заметить пешехода. В тёмное время и осадки требуют особой осторожности.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ПДД; общие закономерности видимости и риска на дороге.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 безопасность на дороге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не только на машины, но и на то, как быстро человек замечает опасный участок и успевает остановиться.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по мере ухудшения сцепления и видимости; особенно осторожным нужно быть на скользких и мокрых участках.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ПДД; качественная оценка влияния погоды на дорожную опасность.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поведения на дороге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важно сохранять спокойствие: ждать зелёного сигнала, не спорить с другими участниками и не торопиться, если вокруг много людей, машин или узкий проход у остановки.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напрямую связана с безопасностью. Если не толкаться, не перебегать перед транспортом и не мешать проходу, окружающие могут предсказуемо действовать и вовремя реагировать на ситуацию.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 — сначала посмотреть по сторонам, затем уступить дорогу там, где это необходимо, и только после этого продолжать движение. Такое поведение снижает риск конфликтов и травм.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заднего хода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парковке рядом со школой особенно рискованны выезд задним ходом и двойная стоянка. Ребёнок может оказаться в слепой зоне, поэтому нужно идти только по тротуару и не проходить вплотную к машинам.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занятия заканчиваются, поток детей становится плотным и движения вокруг школы больше. В это время особенно важно не бежать, не толкаться и переходить дорогу только после того, как станет ясно, что машины остановились.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школьных ворот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уроков у ворот собираются ученики, родители и машины. Кто-то выходит из автомобиля, кто-то спешит через переход, а водитель должен внимательно следить за движением пешеходов и не перекрывать обзор другим.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возле школы в часы пик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ДТП или травме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Оценить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место происшествия не создаёт новой опасности. Подойдите только если это безопасно, и быстро определите, кому нужна помощь прямо сейчас.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Вызвать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Позвоните по номеру 112 и назовите точное место, число пострадавших и состояние человека. Говорите спокойно и чётко, не прерывая разговор раньше времени.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Дождаться взрослых или медиков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 пострадавшего не перемещайте без необходимости. При лёгких ушибах обеспечьте покой, приложите холод через ткань и следите за самочувствием до приезда помощи.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начинается с привычек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школьник каждый день соблюдает правила, смотрит по сторонам и не отвлекается, дорога становится намного безопаснее. Маленькие привычки действительно защищают здоровье и жизнь.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2026-05-20T23:15:24Z</dcterms:created>
  <dcterms:modified xsi:type="dcterms:W3CDTF">2026-05-20T23:15:24Z</dcterms:modified>
</cp:coreProperties>
</file>