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строение, рельеф и полезные ископаемые Северной Америки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платформ, гор и богатых недр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Северной Америки так контрастен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лежит в нескольких природных поясах и омывается тремя океанами. Её поверхность формировали древние породы, движение плит, ледники, реки и вулканизм, поэтому рядом встречаются равнины, горы и ледниковые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вокруг Северной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зоны, где границы плит особенно заметны и где чаще происходят землетрясения и извержения.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сосредоточена на западе материка; восток значительно спокойнее.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Северной Америки, схема границ литосферных плит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Североамериканская платформа — древняя основа материка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древний фундамент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материка лежит крупная устойчивая платформа с кристаллическим фундаментом. Его породы сформировались более миллиарда лет назад и стали прочной опорой для последующего развития рельефа.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рельефом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древней и сравнительно спокойной основе легче сохраняются выровненные поверхности. Поэтому здесь меньше высоких гор, а рельеф выглядит более плавным, чем на окраинах Северной Америки.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мало подвержена сильным складчатым деформациям, поэтому на её поверхности широко распространены равнины, плоскогорья и широкие понижения. Это главная черта центральной части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 — обнажённое ядро древней платформы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занимает огромную территорию вокруг Гудзонова залива. Здесь древние магматические и метаморфические породы выходят на поверхность и образуют твёрдую основу северной части материка.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кристаллических пород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Канадского щита характерно большое количество озёрных котловин. Многие из них связаны с деятельностью ледников, которые выскребали углубления и заполняли их водой после таяния.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озёр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ледники сильно обработали поверхность щита. Они сгладили выступы, оставили множество озёр, валунов и скалистых холмов, поэтому ландшафт выглядит неровным и каменистым.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этой территорией связаны важные месторождения никеля, меди, железных руд и урана. Их размещение объясняется древним происхождением пород и особенностями строения земной коры.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рельеф Северной Америки
</a:t>
            </a:r>
            <a:endParaRPr lang="en-US" sz="259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тектонических и внешних процессов, которые создали современный рельеф материка.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384" y="1175216"/>
            <a:ext cx="351913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тектонические области Северной Америки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главных областей помогает увидеть связь между возрастом земной коры, рельефом и полезными ископаемыми.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устойчивые области чаще дают равнины и руды, а молодые складчатые пояса — высокие горы и рудные месторождения.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физической карте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равнины и Центральные низменности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осадочных бассейнах накапливались органические остатки, из которых со временем образовались нефтяные и газовые залежи. Это делает район важным для энергетики.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частях внутренних равнин встречаются угольные пласты. Они связаны с древними осадочными породами и широко используются в промышленности и энергетике.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земледелия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равнины с ровной поверхностью и плодородными почвами хорошо подходят для выращивания сельскохозяйственных культур и размещения крупных фермерских районов.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пути связи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облегчает строительство дорог, железных дорог и городов. Поэтому здесь особенно удобно связывать между собой разные части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 — старые горы востока материка
</a:t>
            </a:r>
            <a:endParaRPr lang="en-US" sz="2865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сформировались очень давно, ещё в палеозойскую эру. За миллионы лет горы сильно разрушались, поэтому их современный облик заметно мягче, чем у молодых горных систем.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Аппалачей сосредоточены угольные бассейны, месторождения железных руд, строительного камня и некоторых цветных металлов. Это связано с длительной историей горообразования и разрушения.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Сглаженные вершины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Аппалачей характерны невысокие, округлые и местами пологие вершины. Длительное выветривание и размыв сделали рельеф более спокойным и менее резким.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главных частей материка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контраст между западной горной окраиной и более низкими центральными и восточными районами.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высоты приурочены к западу материка, а равнинные пространства занимают центральную часть.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физической карте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и вулканы сосредоточены на западе материка, где плиты продолжают взаимодействовать.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4000 м
</a:t>
            </a:r>
            <a:endParaRPr lang="en-US" sz="5439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вершины Кордильер поднимаются выше этой отметки, что связано с их молодым возрастом и активными тектоническими движениями.
</a:t>
            </a:r>
            <a:endParaRPr lang="en-US" sz="147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Северной Америки; данные школьного курса географии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 районам Северной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связаны с разными тектоническими областями материка.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чаще связаны с древними и складчатыми областями, а топливные — с осадочными бассейнами и равнинами.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карте полезных ископаемых Северной Америки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 Канады и США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 — кладовая руд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Гудзонова залива протянулась область древних пород, где особенно заметны железо, никель и уран. Именно здесь сформировались крупные горнодобывающие районы, а добыча стала важной частью промышленности Канады. Суровый, скалистый ландшафт подчёркивает древность этих богатств.
</a:t>
            </a:r>
            <a:endParaRPr lang="en-US" sz="787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запад США: энергия недр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Техас, район Мексиканского залива и Аляска известны крупными запасами нефти и природного газа. В этих районах есть и другие ресурсы, но именно топливо определяет их хозяйственное значение. На карте они образуют цепочку важных центров добычи и переработки.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с медью и золотом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Невада и Аризона показывают, как горные области связаны с рудными месторождениями. Здесь добывают медь, золото и молибден, а предприятия часто располагаются рядом с горными хребтами. Такие районы хорошо иллюстрируют связь между складчатым рельефом и полезными ископаемыми.
</a:t>
            </a:r>
            <a:endParaRPr lang="en-US" sz="7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и полезных ископаемых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геологическая история влияет не только на формы поверхности, но и на размещение месторождений.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тяготеют к древним щитам и горам, а топливные — к осадочным бассейнам и равнинам.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тектонической и физической карте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 в северной части материка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ледники срезали неровности и сделали поверхность Канадского щита более ровной. Поэтому здесь много округлых холмов, скал и обширных участков с тонким почвенным покровом.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Сглаженная поверхность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отступал, он оставлял морены — скопления песка, глины и камней. Среди них встречаются большие валуны-эрратики, принесённые далеко от места своего образования.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Морены и валуны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вынимал и углублял породы, а после таяния в понижениях накопилась вода. Так появились Великие озёра и тысячи мелких озёр, особенно в Канаде и на севере США.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котловины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формы помогают учёным восстановить прошлые природные условия. Они объясняют, почему север материка выглядит иначе, чем центральные равнины и южные территории.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ландшафте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полезные ископаемые расположены неравномерно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видов ресурсов с тектоническими процессами и типами горных пород.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геологические процессы на западе материка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Калифорния: земля в движении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тихоокеанском побережье земная кора часто смещается, поэтому землетрясения здесь не редкость. Это особенно важно для крупных городов и густонаселённых районов. Люди строят здания с учётом сейсмической опасности, чтобы уменьшить возможный ущерб.
</a:t>
            </a:r>
            <a:endParaRPr lang="en-US" sz="79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Мексики и риск цунами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Тихоокеанского пояса опасность создают не только землетрясения, но и цунами. Волны могут быстро достигать берега и угрожать портам, поселениям и дорогам. Поэтому на побережье особенно важны наблюдение и своевременное предупреждение.
</a:t>
            </a:r>
            <a:endParaRPr lang="en-US" sz="79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вулканические дуги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Аляске тектонические процессы проявляются очень ярко: возможны землетрясения, извержения вулканов и оползни. Горы и островные дуги напоминают, что запад материка остаётся одним из самых активных участков Земли. Природа здесь постоянно меняется.
</a:t>
            </a:r>
            <a:endParaRPr lang="en-US" sz="7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Северной Америки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основные формы рельефа по высоте, происхождению и распространению.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формы преобладают в центре, а высокие горы и следы оледенения сосредоточены по окраинам и на севере материка.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хозяйство человека
</a:t>
            </a:r>
            <a:endParaRPr lang="en-US" sz="295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города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строить дороги, железные дороги и крупные города. Ровная поверхность удобна для сельского хозяйства, поэтому именно здесь сосредоточены многие населённые пункты и посевные площади.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жизни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 для поселений и предприятий зависит от рельефа и ресурсов. Поэтому карта хозяйства Северной Америки во многом повторяет карту равнин, гор и полезных ископаемых.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накопились осадочные породы, часто находятся нефть и природный газ. Такие районы становятся центрами энергетики, транспорта и промышленности, особенно в США и Канаде.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руды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богаты рудами, поэтому рядом с ними развиваются добывающая промышленность и переработка сырья. В некоторых районах горы также дают воду для гидроэлектростанций.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материка определяет его природные 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платформа, старые Аппалачи и молодые Кордильеры создали контрастный рельеф Северной Америки. Именно тектоническая история определила размещение равнин, гор, ледниковых форм и полезных ископаемых.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2026-06-02T16:19:45Z</dcterms:created>
  <dcterms:modified xsi:type="dcterms:W3CDTF">2026-06-02T16:19:45Z</dcterms:modified>
</cp:coreProperties>
</file>