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«Вершки и корешки»: смешная сказка о смекалке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Ум, труд и жадность в одной забавной сказке.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сказка, которую легко понять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«Вершки и корешки» — короткая и ясная народная история. В ней простые герои, знакомая житейская ситуация и поучительный финал, поэтому сказка особенно подходит младшим школьникам.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— трудолюбивый и внимательный. Он умеет смотреть на дело заранее, замечает детали и не теряется, когда нужно найти честное решение.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сильный, но доверчивый и упрямый. Он хочет получить лучшее без труда и из-за этого легко попадает в смешную ловушку.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характеры сразу создают спор: один работает, другой хочет взять больше, чем заслужил. Именно это делает сюжет понятным и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растёт урожай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сказки происходят на поле и в огороде, где растут овощи и злаки. Здесь важны весенняя работа, летний уход и осенний сбор урожая.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фон помогает увидеть, что история связана с обычной деревенской жизнью. Грядки, растения и два героя рядом с ними делают сюжет наглядным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договор о совместной работе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и медведь решают вместе вырастить урожай. Сначала кажется, что работа будет общей и честной.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соглашается участвовать, но трудиться по-настоящему не хочет. Мужик начинает понимать, что делить урожай придётся очень осторожно.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спор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время делить плоды труда, возникает главный вопрос: кому достанутся вершки, а кому корешки?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сказки от посева до делёжки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«Вершки и корешки» показывает, как повторяется ошибка медведя.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медведь ошибается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знает про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понимает, как устроены овощи и злаки. Поэтому берёт не то, что действительно нужно, и сам лишает себя хорошего результата.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только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выбирает то, что видно сразу и кажется красивым. Он не думает о том, что у растений самая полезная часть часто спрятана под землёй.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Ошибается смешно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ошибка повторяется, поэтому слушателю легко угадать финал. Из-за этого сказка кажется весёлой, но при этом учит не торопиться с выводами.
</a:t>
            </a:r>
            <a:endParaRPr lang="en-US" sz="11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помогают понять шутку сказки и делёж урожая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«Вершки и корешки» и начальные сведения о строении растения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две части растения: верхняя и подземная. Понимание этих слов делает сюжет особенно ясным для детей.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 — главный овощ сказки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жёлтая репа на грядке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лежит крупная жёлтая репа, и рядом стоят мужик с медведем. Сразу видно, что именно этот овощ становится центром спора о том, что полезнее: вершки или корешки. Такая сцена легко запоминается детям.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Урожай, который делят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показывает грядку, а медведь смотрит на растение с любопытством и жадностью. Репа помогает сделать сюжет наглядным: у неё важна именно подземная часть, а это и становится неожиданностью для медведя.
</a:t>
            </a:r>
            <a:endParaRPr lang="en-US" sz="13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мужика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не спорит громко и не ссорится с медведем. Он спокойно думает о результате и выбирает такой способ делёжки, который приносит ему пользу.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хитрость основана не на обмане ради забавы, а на наблюдательности. Он знает, как устроены растения, и потому заранее понимает, где искать нужную часть урожая.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ум и спокойствие часто сильнее грубой силы. Именно поэтому трудолюбивый герой выходит победителем, а жадность медведя выглядит смешно.
</a:t>
            </a:r>
            <a:endParaRPr lang="en-US" sz="11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кажется смешной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становится потому, что медведь снова и снова выбирает не ту часть растения и каждый раз уверенно ошибается, хотя результат уже почти очевиден слушателю.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заранее ждёт повторения, поэтому развязка не пугает, а вызывает улыбку. В сказке шутка строится на том, что сильный герой оказывается очень невнимательным.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отвечает спокойно и без лишних слов, а медведь сам попадает в смешное положение. Такое столкновение характеров делает историю живой и легко запоминающейся.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сюжет, понятные действия и повторяющийся ход событий создают ощущение весёлой прибаутки. Поэтому сказка хорошо звучит вслух и быстро остаётся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делёжке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и медведь начинают дело вместе, но только один действительно трудится. С этого момента становится ясно: урожай нельзя делить одинаково, если вклад разный.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тянется к тому, что выглядит красивее, не думая о пользе растения. Его поспешность приводит к неудаче и показывает, что жадность мешает справедливости.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заранее понимает, как растёт урожай, и выбирает разумное решение. Сказка подсказывает: перед делёжкой нужно думать, а труд и честность ценятся выше жадности.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крестьянская семья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 поле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крестьянин выходил в поле, чтобы вспахать землю и посеять семена. От первого шага зависел будущий урожай, поэтому работа начиналась рано и требовала сил, терпения и внимания.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 грядках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нужно было поливать растения, полоть сорняки и беречь посевы от непогоды. Крестьянин трудился каждый день, а рядом с ним могли стоять лопата, корзина и аккуратные грядки.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приходило самое радостное время — сбор урожая. Полные корзины овощей означали, что семья не останется без еды, а поле после труда выглядело особенно важным и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медведя в народных сказках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медведь часто выглядит сильным, важным и даже грозным, но при этом легко ошибается. Его сила не помогает, если он не умеет думать.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нравится детям, потому что он понятен: большой, важный, но немного простодушный. Через его ошибки сказка мягко показывает, что ум важнее грубой силы.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«Вершки и корешки» медведь доверчиво соглашается на чужое решение и сам выбирает невыгодную часть. Из-за этого он попадает в смешную ситуацию, а не в страшную.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сказке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спокойный договор постепенно превращается в весёлый финал со справедливым итогом.
</a:t>
            </a:r>
            <a:endParaRPr lang="en-US" sz="9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народной сказке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одни и те же действия повторяются, поэтому слушателю легко следить за сюжетом. Повтор помогает быстро понять, что именно изменилось, а что осталось прежним.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герой снова совершает ту же ошибку, это вызывает улыбку. Ребёнок уже ждёт развязки и сам догадывается, чем закончится новый разговор.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 одинаковый ход событий делают рассказ похожим на короткую песенку. Такой приём помогает запоминать сказку почти без усилий и с интересом.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народных сказок повтор — важная традиция. Он делает речь ясной, ритмичной и особенно удобной для чтения вслух в классе или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медведь остаётся недоволен, потому что снова получает не то, на что рассчитывал. Мужик же спокойно уходит с тем, что ему действительно нужно.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смешит и одновременно радует: сильный медведь проигрывает, а смекалистый мужик побеждает без ссоры. Так сказка показывает справедливый и понятный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97803"/>
            <a:ext cx="252040" cy="2016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другие народные истории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герой-животное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часто встречается в русских сказках, поэтому дети быстро узнают его и легко следят за сюжетом. Здесь он не страшный, а смешно доверчивый.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вместо чуда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волшебных историй, здесь всё связано с полем, овощами и урожаем. Сказка напоминает о труде, который знаком каждому ребёнку по рассказам взрослых.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Поучительный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другие народные сказки, эта история заканчивается выводом. Она учит замечать, кто трудится, кто ленится и почему справедливость важна для всех.
</a:t>
            </a:r>
            <a:endParaRPr lang="en-US" sz="9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читают в 1 классе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0600" y="2591205"/>
            <a:ext cx="1916700" cy="1676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легко пересказывается своими словами. Ребёнку не нужно запоминать много событий, поэтому внимание остаётся на самом важном.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13645" y="2591205"/>
            <a:ext cx="1916700" cy="1676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поле, овощи, урожай, медведь и трудолюбивый человек. Эти образы понятны младшим школьникам и легко вызывают интерес.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36700" y="2591205"/>
            <a:ext cx="1916700" cy="1676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помогает говорить о честности, сообразительности и знаниях о растениях. Юмор и ясный финал делают сказку удобной для урока чтения.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сказки «Вершки и корешки»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труд, ум и знание помогают победить жадность. Тот, кто работает и думает заранее, получает заслуженный результат, а ленивый и жадный герой остаётся в проигрыше.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2026-05-24T02:26:06Z</dcterms:created>
  <dcterms:modified xsi:type="dcterms:W3CDTF">2026-05-24T02:26:06Z</dcterms:modified>
</cp:coreProperties>
</file>