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Зарталгыш: слово про любознательность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Зарталгыш учит замечать мир, задавать вопросы и открывать новое каждый день.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Зарталгыш — это тот, кому интересно всё вокруг. Он смотрит внимательнее, слушает вдумчиво, задаёт вопросы и находит ответы. Благодаря этому речь становится точнее, а мысли — яснее.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зарталгыш?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43586" y="3418395"/>
            <a:ext cx="145688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зарталгыша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слушатель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Зарталгыш умеет слушать до конца, не перебивает и старается понять смысл сказанного. Так он замечает важные детали и лучше запоминает новые слова и мысли.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Наблюдательный взгляд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то, что другие проходят мимо: форму листа, необычное слово, смешной рисунок. Из таких маленьких открытий рождаются хорошие вопросы и точные ответы.
</a:t>
            </a:r>
            <a:endParaRPr lang="en-US" sz="105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спрашивать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Зарталгыш не стесняется спросить: «почему?», «как?», «зачем?». Вопросы помогают ему не гадать, а искать настоящую причину, способ действия и верное объяснение.
</a:t>
            </a:r>
            <a:endParaRPr lang="en-US" sz="1088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сдаётся после ошибки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оказался неверным, зарталгыш пробует ещё раз. Он понимает: ошибка — это не беда, а подсказка. С ней учиться даже интереснее, чем без неё.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Зарталгыш рядом с нами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зарталгыш слушает учителя, читает задание и сразу замечает незнакомое слово. Он поднимает руку, чтобы уточнить смысл, и старается рассуждать вслух. Так урок превращается для него в маленькое исследование.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зарталгыш рассматривает книги, часы, карандаши и игрушки. Его интересует, как они устроены и почему работают именно так. Даже обычная вещь может подсказать новый вопрос и помочь узнать что-то полезное.
</a:t>
            </a:r>
            <a:endParaRPr lang="en-US" sz="123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и игре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беседе зарталгыш внимательно следит за словами собеседника и замечает красивые выражения. В игре он не просто участвует, а старается понять правила, сравнить варианты и найти самый удачный ход.
</a:t>
            </a:r>
            <a:endParaRPr lang="en-US" sz="12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«почему?» помогает узнать причину события. Он учит не торопиться с ответом и смотреть глубже, чем кажется сначала. Так появляются настоящие знания, а не догадки.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вопросы очень важны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«как?» показывает способ действия. Он помогает понять порядок шагов, разобраться в задании и повторить его самому. Без такого вопроса легко запутаться в простом деле.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«что будет, если…?» тренирует мышление и осторожность. Ребёнок учится предвидеть результат, сравнивать варианты и делать выводы. Это очень полезно и в учёбе, и в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листа, цвет неба и другие подсказки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детали ведут к большому 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Зарталгыш замечает след на снегу, тень от дерева и движение облаков. Такие мелочи будто шепчут: «Посмотри ещё раз». И часто именно они помогают понять главное.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рождаются из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внимательно наблюдает, ему легче подбирать точные слова. Он может не просто сказать «красивый», а выбрать более точное описание: светлый, тихий, узорчатый, быстрый.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маленького открытия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цепочка показывает, как любознательность превращается в знание.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 получился, зарталгыш не сердится на себя. Он смотрит, где ошибся, и понимает, какой шаг нужно проверить ещё раз.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тоже учат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помогает запомнить правило крепче. Когда ребёнок сам находит верный вариант, знание остаётся в памяти надолго и не путается.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учит читать медленнее и внимательнее. Она напоминает, что спешка часто мешает заметить важную букву, слово или условие задания.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каждой исправленной ошибкой ребёнок становится смелее. Он уже не боится пробовать и лучше понимает: учёба — это путь, а не гонка.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Зарталгыш сначала смотрит, потом спрашивает и только потом действует. Горячие, острые и незнакомые предметы нельзя брать без взрослого — даже если они очень «интересненькие».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должно быть безопасным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подходить одному к опасным местам и трогать то, что может навредить. Безопасность помогает любознательности быть полезной, а не рискованной.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43859" y="3449281"/>
            <a:ext cx="18765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любознательность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задаёт вопросы и рассказывает о своих наблюдениях, он подбирает точные слова. Постепенно речь становится понятнее, богаче и увереннее.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Интересное запоминается легче, чем скучное. Новые слова, факты и правила лучше остаются в памяти, если их услышать, повторить и использовать в деле.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Любознательный ребёнок учится замечать важные детали и не отвлекаться на пустяки. Это помогает ему точнее выполнять задания и меньше путаться.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подсказывает новые вопросы, а воображение ищет ответы. Так рождаются интересные сравнения, смелые идеи и живые рассказы о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отличий, загадки и лото учат замечать мелочи. Ребёнок сравнивает картинки, вспоминает знакомые слова и быстрее видит, чем один предмет отличается от другого.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любят зарталгыши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Конструктор и настольные игры помогают думать шаг за шагом. Нужно выбрать деталь, проверить её место и не спешить, если башня вдруг решила стать «кривобоким великаном».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 превращает игру в маленькое открытие. Кто заметил птицу, след на снегу или облако необычной формы, тот уже тренирует внимание и память.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 на прогулке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на ветке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Зарталгыш идёт по дорожке и замечает синицу, которая ловко прыгает с ветки на ветку. Он слушает её голос и смотрит, как она расправляет крылья. Так обычная встреча с птицей превращается в наблюдение.
</a:t>
            </a:r>
            <a:endParaRPr lang="en-US" sz="1192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у тропинки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снега на земле остаются разные следы: от обуви, от лап, от колёс. Зарталгыш сравнивает их форму и размер, а потом пытается угадать, кто проходил здесь раньше. Природа словно оставила ему записку.
</a:t>
            </a:r>
            <a:endParaRPr lang="en-US" sz="121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над домами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облака похожи на корабль, иногда — на медведя или гору. Зарталгыш смотрит вверх и подбирает точные слова для цвета, движения и формы. Обычное небо становится для него настоящей страницей для чтения.
</a:t>
            </a:r>
            <a:endParaRPr lang="en-US" sz="12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запоминания нового слова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Услышать и прочитать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новое слово звучит в речи и встречается в тексте. Ребёнок произносит его вслух, чтобы запомнить звучание и не перепутать с другим словом.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Повторить и нарисовать
</a:t>
            </a:r>
            <a:pPr algn="ctr" indent="0" marL="0">
              <a:lnSpc>
                <a:spcPct val="100000"/>
              </a:lnSpc>
              <a:buNone/>
            </a:pPr>
            <a:r>
              <a:rPr lang="en-US" sz="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слово повторяют, записывают или рисуют к нему маленькую подсказку. Картинка, схема и короткая запись помогают удержать смысл в памяти.
</a:t>
            </a:r>
            <a:endParaRPr lang="en-US" sz="1138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Применить в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слово нужно использовать в своём предложении. Когда оно встречается снова и снова, оно запоминается крепко и становится своим.
</a:t>
            </a:r>
            <a:endParaRPr lang="en-US" sz="11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герой часто идёт к цели не силой, а вниманием. Он замечает подсказки, слушает советы и видит то, что другие могли пропустить мимо.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Зарталгыш в сказках и рассказах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приходится искать ответ постепенно: сначала подумать, потом проверить, потом сделать вывод. Такой путь похож на поведение зарталгыша, который не ленится задавать вопросы.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истории герой радуется открытию и делится им с другими. Так же и любознательный ребёнок: он узнаёт новое, запоминает его и хочет продолжать искать дальше.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Любознательный ребёнок умеет объяснять находку простыми словами. Если одноклассник растерялся, он спокойно подскажет, где искать ответ, и вместе разберёт задание до конца.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зарталгыш помогает другим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вопросы полезны всему классу, потому что один хороший вопрос помогает услышать новое сразу многим. Так в группе становится больше понимания, а в разговоре — больше интереса.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 помогают зарталгышу замечать мир вокруг каждый день.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Зрение, слух, осязание, вкус и обоняние подсказывают, что происходит рядом. Чем внимательнее ребёнок смотрит, слушает и сравнивает, тем больше маленьких открытий он делает.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окружающего мира: пять органов чувств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небольшие тексты и сразу задавайте к ним вопросы. Если что-то непонятно, ищите ответ вместе со взрослым или в книге, не откладывая любопытство «на потом».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развивать в себе зарталгыша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Наблюдайте каждый день хотя бы одну мелочь: цвет листа, узор на стекле, звук дождя. Такие привычки учат видеть интересное даже в самом обычном дне.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новое слово или факт в тетрадь открытий. Рядом можно сделать рисунок, короткий пример или смешную пометку, чтобы запомнить было легче и веселее.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Разговаривайте о прочитанном и пересказывайте своими словами. Когда ребёнок объясняет, что понял, знание становится прочнее, а речь — точнее и увереннее.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любопытства к знанию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интереса рождается новое понимание.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бояться не знать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признать вопрос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Зарталгыш не стесняется сказать: «Я пока не знаю». Такое честное начало помогает не путаться и спокойно идти к ответу шаг за шагом.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искать и проверять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смотрит, слушает, сравнивает и пробует разные варианты. Если ответ не подошёл, можно поискать другой — это не беда, а часть учёбы.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сделать вывод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найден, ребёнок может объяснить его своими словами. Так знание становится понятным, а следующий вопрос уже не пугает, а радует.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Зарталгыш — это путь к открытиям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Зарталгыш помогает ребёнку видеть интересное в обычном дне, задавать умные вопросы и находить точные слова. С ним учиться становится живее, а мир — немного больше.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2026-05-21T11:18:41Z</dcterms:created>
  <dcterms:modified xsi:type="dcterms:W3CDTF">2026-05-21T11:18:41Z</dcterms:modified>
</cp:coreProperties>
</file>