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объясняют разнообразие живых организмов и их признаки.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наследственности и изменчивости: введение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наследственности и изменчивости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Грегор Мендель открыл основы наследования, исследуя горох. Дарвин же подчеркнул роль изменчивости в эволюции. Эти открытия — фундамент биологии.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наследственная информация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клетке находится ядро, содержащее хромосомы с генетической информацией. В человеческой клетке их 46, объединённых в пары.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молекул ДНК, которые хранят и передают наследственные данные. Это основа наследственности всех живых организмов.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её роль в передаче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закодирована последовательностью нуклеотидов, определяющих развитие и функционирование организма и его наследственные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 аллели: ключевые понятия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конкретный участок ДНК, отвечающий за формирование определённого признака организма, например, цвет глаз или волос.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различные варианты одного и того же гена, расположенные в одинаковых местах на парных хромосомах и влияющие на проявление признака.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ген цвета глаз может иметь аллели, определяющие карие, голубые или зелёные оттенки, что и формирует индивидуальные особенности.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закон: потомство от чистых линий единообразно по признакам в первом поколении, все имеют одинаковый фенотип.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закон: при скрещивании гибридов второго поколения признаки расщепляются в соотношении примерно 3:1 по доминантности.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закон: разные признаки наследуются независимо, если расположены в разных хромосомах, что создаёт разнообразие комбинаций.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легли в основу понимания механизмов наследственности и позволяют прогнозировать поколения потомков.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генетической информации: этапы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гамет до нового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 Менделя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он скрещивал горох с красными и белыми цветками, анализируя, как признаки сочетаются и разделяются в следующих поколениях.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растения с различными признаками для выявления закономерностей наследования и наблюдал распределение признаков у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доминантных и рецессивных признаков
</a:t>
            </a:r>
            <a:endParaRPr lang="en-US" sz="236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демонстрирует распределение признаков у второго поколения гороха. Доминантный проявляется чаще.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соотношение 3:1 подтверждает второй закон Менделя о расщеплении признаков.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XIX век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Гомозиготные и гетерозиготные организмы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два одинаковых аллеля одного гена, например AA или aa, что обеспечивает стабильное проявление признака.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содержит разные аллели, например Aa, что влияет на фенотип и возможность передачи различающихся признаков потомству.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зиготы определяет наследование и расщепление признаков, формируя разнообразие в поколениях.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 проявляется в фенотипе даже при наличии одного соответствующего аллеля, например, жёлтый цвет гороха.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только при отсутствии доминантного аллеля, например, зелёные семена гороха.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доминантные аллели «перекрывают» рецессивные в проявлении признаков у организма.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объясняет, почему некоторые признаки реже встречаются, но могут передаваться скрыто в поколениях.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90910"/>
            <a:ext cx="4873500" cy="1634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моногибридного и дигибридного скрещивания
</a:t>
            </a:r>
            <a:endParaRPr lang="en-US" sz="2327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двух типов скрещиваний: число признаков, соотношение фенотипов, количество комбинаций и примеры.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учитывает взаимодействие двух признаков, приводя к более сложному распределению потомства по фенотипам.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7 класса, 2022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изменений в генах или их комбинирования при половом размножении. Обеспечивает передачу новых признаков следующим поколениям, например разные цвета глаз у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под влиянием внешних условий, не передаётся потомству. Проявляется в изменениях роста или окраски в зависимости от освещения или питания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значение и проявление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стойкие изменения в структуре ДНК, которые могут возникать спонтанно или под воздействием внешних факторов, таких как радиация или химические вещества.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приносить пользу, например, усиливать устойчивость к заболеваниям, либо быть вредными, вызывая наследственные болезни или нарушения функций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остаются нейтральными без значимого эффекта на организм. Примером являются формы заболевания серповидноклеточной анемии и отсутствие пигмента альбинизма.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в проявлении признаков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зимой у некоторых животных меняется цвет шерсти на светлый, что помогает лучше маскироваться в окружающей среде и связано с длительностью светового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такие как температура и освещённость, влияют на выраженность наследственных признаков, изменяя их внешний вид без изменения генотипа.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наследственных и ненаследственных изменений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формирует большинство признаков, но влияние среды значительно дополняет и изменяет их проявление в организме.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наследственность, и условия окружающей среды совместно формируют уникальные характеристики каждого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генетической ассоциации,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в природе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окраса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у бабочек-крапивниц окраска крыльев значительно варьируется, что связано с адаптацией к местным условиям и защитой от хищников.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листьев дуба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листьев дуба зависят от климата и условий произрастания, что демонстрирует влияние среды на морфологические признаки растения.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окраса шерсти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шерсти у домашних кошек меняется в зависимости от наследственных факторов и температуры окружающей среды, что влияет на проявление пигментации.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для медицины и сельского хозяйства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селекционировать товары растения, устойчивые к болезням и неблагоприятным условиям, повышая урожайность и качество продукции.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наследственных заболеваний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генетические тесты для раннего выявления болезней, таких как муковисцидоз и фенилкетонурия, что способствует своевременному лечению и предупреждению осложнений.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продуктивности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создавать породы животных с повышенной продуктивностью и устойчивостью к заболеваниям, что важно для эффективного сельского хозяйства и продовольственной безопасности.
</a:t>
            </a:r>
            <a:endParaRPr lang="en-US" sz="10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817" y="914638"/>
            <a:ext cx="5752415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наследственные заболевания и признаки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 с типами наследования и особенностями их проявления у человека.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влияет на вероятность и форму проявления заболеваний, особенно заметно у заболеваний, связанных с Х-хромосомой.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2021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и этические вопросы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возникают этические дилеммы, связанные с возможными рисками для здоровья, влиянием на экосистемы и ответственностью учёных и общества за применение таких технологий.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открывает возможности создания ГМО, лечения наследственных болезней с помощью генной терапии, а также клонирования, что существенно меняет медицину и сельское 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изменчивость: фундамент жизни и развития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законов наследственности и изменчивости позволяет объяснить биологическое разнообразие и способствует прогрессу в медицине и сельском хозяйстве для улучшения качества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2026-05-08T04:53:13Z</dcterms:created>
  <dcterms:modified xsi:type="dcterms:W3CDTF">2026-05-08T04:53:13Z</dcterms:modified>
</cp:coreProperties>
</file>