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 есть свой русский национальный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где литература, язык и жизнь народа стали единым художественным целым.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русский театр стал национальным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влияния, рост городов и печати, расширение грамотности и интерес к общественной жизни постепенно подготовили почву для отечественной драмы. Сцене понадобились свои сюжеты, живой язык и узнаваемые характеры.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придворной сцены к общественному театру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спектакли при дворе царя Алексея Михайловича были частью придворной культуры и не выходили за её пределы.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Постановки Славяно-греко-латинской академии развивали учебные и нравоучительные формы сценического искусства.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1756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русского публичного театра в Петербурге обозначило переход к постоянной профессиональной сцене.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всё чаще становился местом общественного разговора, где зритель узнавал собственную эпоху и её противоречия.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национальные драматурги и рождение отечественного репертуара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и Грибоедов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 показал нравственное невежество и слабость дворянского воспитания. В «Горе от ума» общественная критика соединилась с живой разговорной речью и запоминающимися формулами.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новая театральная сатира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и «Женитьбе» Гоголь вывел провинциальную Россию через гротеск и комизм. Его пьесы закрепили самостоятельный русский репертуар и новый тип сценической правды.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становления русского национального театра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показывают, как театр в России переходил от придворной традиции к зрелой национальной сцене.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истории русского театра XVII–XIX веков.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театр складывался постепенно: менялись репертуар, актёрская манера и само отношение к действительности.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объём драматургии позволил показать разные слои общества и сделать театр репертуарным, а не случайным.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50+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 написал Островский, создав устойчивую основу для русской профессиональной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Драматургическое наследие А. Н. Островского.
</a:t>
            </a:r>
            <a:endParaRPr lang="en-US" sz="3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доминировали в русской драме XIX 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драмы обращались к повседневным противоречиям общества и потому легко узнавались зрителем разных поколений.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тем по русской драматургии XIX века, составлено по произведениям Фонвизина, Грибоедова, Гоголя и Островского.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с реальной социальной жизнью, а не с отвлечёнными литературными схемами.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актёрская школа и принцип жизненной правды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С. Щепкин утвердил на сцене отказ от внешней условности и показал, что роль должна рождаться из наблюдения за живым человеком. Так укрепилась психологическая достоверность.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М. Садовский и Г. Н. Федотова развивали реалистическую манеру игры в пьесах Островского. Для неё были важны точная речь, естественный жест и внимание к внутреннему состоянию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М. Садовский и Г. Н. Федотова развивали реалистическую манеру игры в пьесах Островского. Для неё были важны точная речь, естественный жест и внимание к внутреннему состоянию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национальный спектакль
</a:t>
            </a:r>
            <a:pPr algn="l" indent="0" marL="0">
              <a:lnSpc>
                <a:spcPct val="80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литературной пьесы к сценическому произведению, узнаваемому как русское по содержанию и форме.
</a:t>
            </a:r>
            <a:endParaRPr lang="en-US" sz="29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литературы и языка в формировании театра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художественная литература дала театру темы, характеры и конфликты. Драма опиралась на уже осмысленный мир человека и общества, а не на случайный сценический эффект.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просторечие, канцеляризмы и разговорные интонации делали персонажей узнаваемыми. Через речь зритель сразу понимал, к какой среде относится герой.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портрет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речевые пласты показывали образование, привычки и внутреннюю культуру персонажа. Язык становился не украшением, а способом раскрыть характер и социальную позицию.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национальной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разнообразие русского языка сделало драму выразительной и убедительной. Театр получил средство точно передавать общественную жизнь и человеческие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сцена, новый зритель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где звучит 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Художественный театр сразу выделился стремлением говорить со зрителем без условности и позы. На его сцене важны были не эффектные жесты, а подтекст, пауза и точная интонация, которые раскрывали внутреннюю жизнь персонажа и делали спектакль по-настоящему современным.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«Чайка» как знак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«Чайки» А. П. Чехова стала для МХТ не просто премьерой, а художественным манифестом. Спектакль показал, что драматическое действие может строиться на скрытых переживаниях, недосказанности и тонком психологическом напряжении, а не только на внешнем конфликте.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вместо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сцена утвердила принцип ансамбля, когда важен не один блистательный исполнитель, а слаженная работа всей труппы. Такая организация игры, вместе с точной режиссурой и вниманием к правде характера, стала образцом для русского театра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традиций: классицизм, романтизм, реализм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менялась степень жизненной конкретности театра от условных форм к психологической точности.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принципов театра XVIII–XIX веков на основе школьного курса литературы.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заметно превосходит другие направления по правде характера и среды; именно он лучше всего выражает особенности русского национального театра.
</a:t>
            </a:r>
            <a:endParaRPr lang="en-US" sz="10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зеркало общества XIX 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отражались крепостное право, чиновничьи порядки и зависимость человека от сословной системы. Зритель видел не отвлечённые идеи, а узнаваемые общественные отношения своего времени.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театр показывал купеческий быт, семейные конфликты и столкновение старых нравов с новыми взглядами. Из частной драмы вырастал разговор о жизни всего 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становилось положение женщины: несвобода брака, давление семьи и ограниченность выбора. Через такие сюжеты театр говорил о скрытых противоречиях повседневной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 узнавала в героях реальные типы эпохи, поэтому спектакль превращался в форму общественного анализа. Сцена не только развлекала, но и заставляла задуматься о нормах и переменах.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авторы и их вклад в русский национальный театр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расширял границы национальной сцены: от сатиры и критики до психологизма и бытовой правды.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авторов показывает, как русская драма стала самостоятельной и разнообразной.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драматургия XVIII–XIX веков.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национальный театр и зритель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театр объединял публику через общий язык, знакомые типы и жизненные ситуации. Зритель узнавал на сцене собственную эпоху и начинал видеть в театре не только развлечение, но и разговор о нравственных нормах.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театр вошёл в городскую повседневность: его посещали семьями, изучали в школе, обсуждали после спектакля. Так сцена стала пространством культурной памяти и общественного самоопределения.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театр вошёл в городскую повседневность: его посещали семьями, изучали в школе, обсуждали после спектакля. Так сцена стала пространством культурной памяти и общественного самоопределения.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национальную сцену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сцена складывается не только из репертуара, но и из способов говорить, играть и воспринимать спектакль.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русского национального театра по материалам школьного курса литературы и истории культуры.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связь с литературой задают основу русской сцены; остальные признаки усиливают её узнаваемость и общественную значимость.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596458"/>
            <a:ext cx="570600" cy="57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28158"/>
            <a:ext cx="570600" cy="50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национальной самобытности театра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образец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критиков считала, что русский театр должен опираться на уже сложившиеся европейские правила. Для них важнее были форма, канон и проверенные сценические модели, чем национальная интонация.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традиция
</a:t>
            </a:r>
            <a:pPr algn="ctr" indent="0" marL="0">
              <a:lnSpc>
                <a:spcPct val="100000"/>
              </a:lnSpc>
              <a:buNone/>
            </a:pPr>
            <a:r>
              <a:rPr lang="en-US" sz="7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Защитники самобытности настаивали, что театр обязан говорить живой русской речью и изображать современную жизнь. Для них национальность сцены определялась правдой характера и узнаваемостью среды.
</a:t>
            </a:r>
            <a:endParaRPr lang="en-US" sz="1493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самоопределение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театре был частью более широкого движения за развитие русской литературы и языка. Именно поэтому вопрос о сцене воспринимался как вопрос о культурной зрелости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классики к современному театру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русской сцены от условных форм к психологическому и современному театру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остаётся актуальной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Фонвизина, Грибоедова, Гоголя, Островского и Чехова остаются в школьной программе, потому что помогают видеть связь литературы с историей, языком и устройством общества.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национальный театр учит читать подтекст, распознавать конфликт эпохи и сопоставлять прошлое с современностью. Эти навыки важны не только на уроках, но и в повседневном понимании культуры.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интерес к классическим пьесам показывает, что театр остаётся способом общественного разговора. Он соединяет художественную форму, нравственный выбор и память о национальной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театр как часть национального характера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национальный театр вырос из литературы, актёрского мастерства и живого общественного интереса к правде жизни. Он не просто отражал культуру, а формировал её язык, типы и представления о самобытности.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2026-05-19T20:30:44Z</dcterms:created>
  <dcterms:modified xsi:type="dcterms:W3CDTF">2026-05-19T20:30:44Z</dcterms:modified>
</cp:coreProperties>
</file>