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Менелая: связь прямой, треугольника и отношений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на сторонах треугольника подчиняются одному произведению отношений, равному 1.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Менелая, названная в честь Менелая Александрийского, помогает в задачах про треугольники и пропорции. Её используют, когда на чертеже несколько прямых пересекают стороны, а нужно получить точные отношения длин без долгих построений.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школьникам пригодится теорема Менелая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формулировка теоремы Менелая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смысл: точки X, Y и Z лежат на одной прямой тогда и только тогда, когда указанное произведение отношений равно 1.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прямая пересекает стороны треугольника ABC в точках X, Y и Z. Тогда рассматривают ориентированные отрезки и записывают равенство AX/XB · BY/YC · CZ/ZA = 1.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связывает геометрическое расположение точек с числовыми отношениями частей сторон, поэтому пригодна и для вычислений, и для проверки.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 чертеже важно отметить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Нарисуйте треугольник ABC и прямую, которая пересекает его стороны в точках X, Y и Z (возможно, на продолжениях сторон тоже). Подпишите, какие именно точки лежат на AB, BC и CA.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входят в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обозначьте отрезки: AX и XB, BY и YC, CZ и ZA. Подписи задают, какие отношения нужно перемножить, чтобы получить условие для коллинеарности точек X, Y и Z.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треугольника и секущей прямой
</a:t>
            </a:r>
            <a:endParaRPr lang="en-US" sz="42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21035"/>
            <a:ext cx="9042900" cy="30453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ориентированных отрезков для теоремы Менелая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Ориентированные отрезки и знак отношения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 отношений зависит от направления и положения точки деления относительно отрезка. Он сохраняет корректность формулы в разных конфигурациях.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равенство AX/XB · BY/YC · CZ/ZA = 1 работало всегда, при записи нужно учитывать знак, иначе даже верный рисунок приведёт к ошибке.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применять теорему Менелая в задаче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 вычислений и доказательств через произведение отношений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обратное утверждение теоремы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оба направления встречаются регулярно: прямое помогает вычислить неизвестное, обратное — доказать коллинеарность точек.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утверждение: если точки X, Y и Z лежат на одной прямой и эта прямая пересекает стороны треугольника, то произведение AX/XB · BY/YC · CZ/ZA равно 1.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утверждение: если при соответствующей конфигурации произведение отношений равно 1, то точки X, Y и Z обязательно лежат на одной прямой.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решении важно сначала увидеть, что именно требуется: найти длину или подтвердить, что точки лежат на одной прямой.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учебный пример (без опоры на внешний источник)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пример: когда произведение равно 1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примере произведение двух дробей и целого числа даёт точное значение 1, значит условие теоремы выполняется.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отличается от 1, то при заданных точках и порядке отношений коллинеарность не подтверждается.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Менелая и Чеву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теоремах появляется произведение отношений отрезков. Но в задаче Чевы рассматривают три отрезка из вершин, а в задаче Менелая — три точки на сторонах.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инструменты — разный сюжет
</a:t>
            </a:r>
            <a:endParaRPr lang="en-US" sz="2959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 описывает ситуацию, когда секущая прямая даёт точки на сторонах треугольника. Тогда коллинеарность прямо проверяется через равенство произведения отношений.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сторонах (Менелай)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Чевы отвечает за пересечение трёх отрезков, проведённых из вершин треугольника. Она помогает связать пропорции на сторонах с фактом единственной общей точки.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трёх отрезков (Чева)
</a:t>
            </a:r>
            <a:endParaRPr lang="en-US" sz="31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теорема Менелая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 помогает в доказательствах коллинеарности, при нахождении неизвестных отрезков и в поиске отношений между частями сторон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 рисунке есть треугольник, секущая прямая, несколько точек деления и подписанные длины. Вместо громоздких вычислений получается короткое равенство, удобное для 8 класса.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062442"/>
            <a:ext cx="8493000" cy="31349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элементы задачи на теорему Менелая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обычно есть треугольник ABC и секущая прямая, пересекающая стороны (или их продолжения) в точках X, Y, Z. Дальше записывают произведение трёх отношений отрезков и проверяют равенство 1.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узнавайте задачу по набору: треугольник + одна прямая + три точки X, Y, Z + произведение трёх дробей, где возможен перенос знака при продолжениях.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типы задач по планиметрии (7–8 классы).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по планиметрии; методическое сравнение (без статистики).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теорем Менелая и Чевы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теоремах появляется произведение отношений отрезков, но в Менелае ключевое — расположение трёх точек на одной прямой, а в Чеве — общий точечный пересечитель.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определите, что у вас дано: одна прямая с тремя точками или три отрезка из вершин. Это помогает выбрать правильную теорему и не перепутать формулы.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применении теоремы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вида AX/XB важно именно то, какие части стороны получаются «слева» и «справа» относительно точки X. Иначе произведение может выйти неравным 1 даже при верном чертеже.
</a:t>
            </a:r>
            <a:endParaRPr lang="en-US" sz="201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 порядок точек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может задевать продолжение одной стороны, но пересекать другие стороны. Ошибка в выборе пары точек для каждого отношения ломает формулу, хотя рисунок выглядит правдоподобно.
</a:t>
            </a:r>
            <a:endParaRPr lang="en-US" sz="1943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Путают, какие стороны пересекает прямая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X лежит на продолжении стороны, знак отношения может измениться. Без учёта знака теорема становится «неуниверсальной» и вы теряете правильность при таких конфигурациях.
</a:t>
            </a:r>
            <a:endParaRPr lang="en-US" sz="1943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Игнорируется знак ориентированного отрезка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перепутанный индекс (например, BY/YC вместо CY/YB) или неверное место делителя приводит к другому произведению. Перед ответом перепроверьте каждую дробь и её знаки.
</a:t>
            </a:r>
            <a:endParaRPr lang="en-US" sz="2015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Опечатки в записи формулы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неизвестный отрезок по теореме Менелая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решения: от чертежа к уравнению и проверке по смыслу.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геометрическая иллюстрация к теореме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треугольник ABC пересекается прямой, которая проходит через точки X, Y и Z на сторонах или их продолжениях. Отмечают, какие именно отрезки образуются на каждой стороне, и выписывают их длины. Это превращает рисунок в набор дробей.
</a:t>
            </a:r>
            <a:endParaRPr lang="en-US" sz="2145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на одной прямой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наглядно, когда одна точка оказывается не внутри отрезка, а на продолжении стороны. Тогда при составлении отношения деления нужно учитывать направление, чтобы ориентированные отрезки дали правильный знак. По этой детали часто и узнают задачу на Менелая.
</a:t>
            </a:r>
            <a:endParaRPr lang="en-US" sz="1934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стороны и изменение знака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произведение получалось корректным, точки в дробях записывают в одном и том же логическом порядке: сначала часть, ближайшая к вершине, затем оставшаяся. Такая аккуратность помогает сразу увидеть, где именно получится равенство 1. Рисунок служит проверкой каждого шага.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порядок отношений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заданий по теореме Менелая в школьных курсах (распределение условное, без статистики).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задач с теоремой Менелая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школьных заданий на первый план выходят коллинеарность и вычисления. Третий тип связан с продолжениями сторон, где особенно важен знак ориентированного отношения.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много известных/неизвестных отрезков, теорема часто заменяет длинные построения одним уравнением из трёх дробей. При продолжениях — обязательно учитывайте знак.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574753"/>
            <a:ext cx="9042900" cy="33378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формулировки теоремы Менелая.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теоремы и её элементы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буквы на формуле с тем, что вы видите на рисунке: треугольник, прямая и три точки пересечения, а также произведение трёх ориентированных отношений.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точки на одной прямой — произведение равно 1; если равенство выполняется — коллинеарность подтверждается. Таблица помогает не перепутать, где какие отношения берутся.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теорема Менелая в школьной геометрии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 позволяет заменить длинные рассуждения коротким равенством трёх дробей. Это удобно, когда на рисунке уже есть несколько точек деления сторон и известны их длины.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Сокращает вычисления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учитесь «видеть» пропорции прямо на схеме: каждая точка создаёт отношение двух частей стороны. Затем произведение этих отношений превращается в проверку или вычисление нужной величины.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чертёж с пропорциями
</a:t>
            </a:r>
            <a:endParaRPr lang="en-US" sz="3038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задачах не нужно находить числа, достаточно доказать, что точки лежат на одной прямой. Через теорему Менелая это делается через равенство произведения отношений, а не через дополнительные построения.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доказывать коллинеарность
</a:t>
            </a:r>
            <a:endParaRPr lang="en-US" sz="29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теоремы для изучения планиметрии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 показывает, что положение трёх точек, полученных пересечением прямой со сторонами треугольника, можно описать числовыми отношениями. Так чертёж превращается в проверяемое равенство дробей.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соединяет три навыка: работу с пропорциями, внимательное чтение рисунка и проверку коллинеарности. Благодаря этому формула становится удобным инструментом, когда координаты и сложные построения не нужны.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задач повышенной сложности теорема Менелая особенно полезна: помогает избежать громоздких вычислений и перейти к аккуратному уравнению из трёх частей. В дальнейшей геометрии этот подход пригодится снова.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 «Теорема Менелая»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 связывает прямую, пересекающую стороны треугольника, и произведение трёх ориентированных отношений отрезков. Она даёт признак коллинеарности и способ находить неизвестные длины. Для 8 класса это ключевой инструмент планиметрии.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2026-05-12T03:36:01Z</dcterms:created>
  <dcterms:modified xsi:type="dcterms:W3CDTF">2026-05-12T03:36:01Z</dcterms:modified>
</cp:coreProperties>
</file>