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природы: структура и взаимосвязи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организована на нескольких уровнях, обеспечивающих её устойчивость.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уровни организации жизни?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уровней организации помогает раскрыть сложные процессы природы, объяснить разнообразие жизни и заложить основы в биологии, экологии и медицине.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молекулярного уровня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«кирпичики»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объединяются в молекулы, такие как ДНК и белки, которые составляют фундамент живых систем. Эти молекулы хранят информацию и обеспечивают структуру клетки.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реализация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генетический код, а РНК участвует в синтезе белков, реализующих наследственные признаки в организмах.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 молекулярном уровне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Молекулы, например АТФ, выполняют роль переносчиков энергии, необходимой для поддержания жизнедеятельности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основы строения живых организмов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структурная и функциональная единица живого. Прокариоты не имеют ядра, в отличие от эукариотов, обладающих оформленным ядром.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такие как митохондрии и рибосомы, обеспечивают обмен веществ, энергию и синтез молекул, поддерживая жизнедеятельность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клетки: доля органелл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ядро занимают большую часть объёма, обеспечивая критические процессы и хранение информации.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значимость ключевых органелл в поддержании жизненных функций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клетки, 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уровень: объединение клеток с общими функциями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делятся на образовательную, покровную, проводящую и основную, каждая выполняет важные задачи для роста и питания.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 тканях обеспечивает эффективность выполнения функций, необходимых для жизни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 включают эпителиальную, мышечную, соединительную и нервную, поддерживающие движение, защиту и коммуникацию.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639631"/>
            <a:ext cx="4791900" cy="18533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и их функции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типы тканей и их основные функции у растений и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структурные основы, обеспечивая разнообразие функций в живых организмах.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объединение тканей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специализированных тканей, объединённых для выполнения конкретных функций, обеспечивая жизнедеятельность организма.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органов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качает кровь, лёгкие обеспечивают газообмен, корень впитывает воду, а лист осуществляет фотосинтез для растений.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органов и их функции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взаимодействие для жизнеобеспечения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отвечает за переработку пищи и всасывание питательных веществ, обеспечивая организм энергией.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Дыхательная, кровеносная и нервная системы поддерживают жизненные функции, регулируя обмен веществ и обеспечивая гомеостаз.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целостность живых систем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самостоятельная биологическая система, обладающая способностью к росту и развитию.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живые существа всех видов: человека, животных, растения, грибы и микроорганизмы.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Способен к саморегуляции и сохранению внутреннего баланса для выживания.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наследственность и изменчивость, что позволяет адаптироваться к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переходы уровней организации живой природы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курс биологии, 2024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структура и функции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особей одного вида, живущих в одном месте. Они свободно скрещиваются друг с другом, обмениваясь генами, что поддерживает жизнеспособность группы и адаптацию к условиям среды.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совокупность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все популяции с похожими чертами и общим генетическим фондом. Это основа биологической классификации, определяющая наследственные и внешние признаки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определения вида и примеры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основан на сходстве строения тела и внешних особенностей, позволяя отличать виды визуально.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и эколого-географический критерии оценивают поведение и ареал, дополняя картину видовой принадлежности.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учитывает совпадения в ДНК, что подтверждает родство и различия между видами.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 группам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среди насекомых и растений, что подчеркивает их влияние на экосистемы.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насекомых и растений отражает их биоценотическую важность и успешность в эволюции биосферы.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биоразнообразия,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экосистем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состоит из живых организмов (биоценоза) и физической среды (биотопа), совместно обеспечивающих устойчивость среды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организмами и средой возникают обмены веществ и энергии, поддерживающие циркуляцию и стабильность экосистемы.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 экосистеме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биотические связи в экосистемах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пищу или пространство между организмами одного или разных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вредоносная связь, при которой паразит проживает за счёт хозяина, иногда вызывая болезни.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подразумевает взаимовыгодное сотрудничество организмов, например микориза у растений и грибов.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одна из форм питания, при которой хищник охотится на жертву для пропитания.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природе
</a:t>
            </a:r>
            <a:endParaRPr lang="en-US" sz="30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атомные циклы воды, углерода и азота, поддерживающие баланс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поддерживают постоянство среды, обеспечивая восстановление ресурсов и устойчивое развитие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значение и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жизненно важные слои Земли, где возможна жизнь: атмосферу, гидросферу и литосферу, формируя единое целое.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 биосфере регулируют климат, состав воздуха и почвы, продолжая биогеохимические циклы и поддерживая баланс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многоуровневой организации в живой природе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Многоуровневость обеспечивает чёткую координацию процессов и специализированные функции на каждом этапе биологической организации.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уровней усиливает устойчивость систем и способствует адаптивной эволюции в меняющихся условиях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поддерживать динамическое равновесие в природе, сохраняя биологическое разнообразие и жизнеспособность.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единство и взаимосвязь уровней организации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 живой природы обеспечивает её целостность и разнообразие, основываясь на устойчивых связях между всеми этапами организации.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2026-05-09T06:56:29Z</dcterms:created>
  <dcterms:modified xsi:type="dcterms:W3CDTF">2026-05-09T06:56:29Z</dcterms:modified>
</cp:coreProperties>
</file>