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пространство в художественном тексте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Хронотоп раскрывает мир произведения через время и место.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тексте нужны время и место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отвечает на два вопроса: где и когда происходят события. Эти детали помогают понять героев, ход сюжета и авторский замысел.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художественное время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время показывает не только даты и последовательность событий, но и то, как автор выстраивает их в тексте, выделяя главное и второстепенное.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идти по порядку или возвращаться назад через воспоминания, вставные эпизоды и рассказы о прошлом, создавая особую композицию.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течение времени: один день иногда описан очень подробно, а целые годы могут быть переданы несколькими фразами.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художественного времени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время ведёт читателя от начала к финалу без перестановок, поэтому сюжет воспринимается ясно и последовательно.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время обращается к прошлому: автор использует воспоминания, ретроспекции и рассказы о прежних событиях.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Циклическое время повторяет природные и жизненные круги: день и ночь, смену времён года, повторяющиеся события.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Прерывистое время строится на пропусках, паузах и скачках, поэтому жизнь героя показывается выборочно и не полностью.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темпа повествования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меняют не только скорость чтения, но и то, что именно читатель замечает в тексте.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подробнее и медленнее показан эпизод, тем сильнее внимание к смысловым деталям; пропуск, наоборот, ускоряет развитие сюжета.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теории литературы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как образ мира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литературе часто встречаются дом, комната, школа, дорога, город, степь, лес, сад. Такие места становятся важными не сами по себе, а через смысл, который они несут.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и его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пространство может быть открытым или закрытым, широким или камерным, реальным или условным. Оно задаёт рамки событий и помогает читателю представить обстановку произведения.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пространство и его особенности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художественного пространства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помогает раскрыть характер героя: по тому, как он чувствует себя в доме, на улице или в дороге, можно понять его состояние и поведение.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Замкнутое пространство часто создаёт ощущение тесноты, напряжения и давления, поэтому особенно заметно в сценах конфликта или внутреннего переживания.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 связано со свободой, движением и поиском, а также помогает подчеркнуть тему перемен, выбора и пути.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хронотоп в произведении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место и время действия связаны с героем и сюжетом.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типов времени и пространства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формы времени и пространства влияют на восприятие текста.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времени и пространства задаёт атмосферу, помогает понять жанр и делает эпизод более выразительным.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теории литературы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пространство в сказке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часто начинается словами «жил-был» или «давным-давно». Такое время не привязано к точной дате и делает историю похожей на вечное, повторяющееся событие.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Тридевятое царство, тёмный лес и волшебный дворец сразу показывают, что мир сказки особый. Он узнаваем, но не похож на обычную реальность.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пространство помогает герою пройти проверку: встретить препятствие, выбрать путь и проявить смелость. Поэтому события воспринимаются как цепочка важных испытаний.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Неопределённость времени и места делает сказку похожей на образец, который может повторяться в разных историях. Меняются детали, но смысл испытания остаётся тем же.
</a:t>
            </a:r>
            <a:endParaRPr lang="en-US" sz="10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и романе пространство обычно описано точнее, чем в сказке: названы город, улица, дом, комната, школа или усадьба. Такие детали помогают увидеть повседневную жизнь героев.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в этих жанрах нередко отражает историю эпохи и социальное положение персонажей. Через интерьер, дорогу или городскую среду автор показывает характеры и важные обстоятельства сюжета.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в повести и романе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влияет на темп текста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по-разному направляют внимание читателя и помогают автору выделить главное событие или переживание героя.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подробнее и медленнее подано время, тем сильнее акцент на деталях; пропуски и быстрый ход ускоряют сюжет.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школьному курсу теории литературы.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приёмы работы со временем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ход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 по порядку, от начала к финалу. Такой способ делает сюжет понятным и помогает читателю легко следить за действиями героев.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вставляет воспоминание или рассказ о прежних событиях. Это показывает причины поступков и уточняет, как прошлое влияет на настоящее.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событий могут идти одновременно или чередоваться. Такой приём усиливает напряжение и помогает сравнить разные судьбы и характеры.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предвосхищение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эпизоды и намёки на будущее связывают части текста. Они подчёркивают важные моменты и делают композицию более выразительной.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изображения времени и места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слова и детали помогают читателю представить, где и когда происходит действие.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связывают текст с конкретной обстановкой и делают изображённый мир более убедительным и наглядным.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художественной речи в школьной литературе.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9633" y="1675625"/>
            <a:ext cx="260100" cy="34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часть художественного пространства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туман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часто создают чувство тревоги, неясности или ожидания. Они помогают передать, что герой находится в сложном внутреннем состоянии.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 обычно связан с надеждой, радостью или спокойствием. Он может подчеркнуть важный поворот в судьбе персонажа.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гроза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или гроза усиливают напряжение сцены. Пейзаж становится частью конфликта и подсказывает, что события развиваются особенно остро.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 и тихий вечер нередко создают ощущение уединения, размышления или ожидания. Такой фон помогает показать чувства героя точнее.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хронотоп произведения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 построена по шагам школьного разбора художественного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Хронотоп в известных произведениях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«Маленького принца»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планета в повести показывает отдельный характер и отдельный жизненный урок. Переход от одного маленького мира к другому превращает путешествие героя в путь познания, где пространство помогает понять ценности людей.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«Волшебнике Изумрудного города»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соединяет разные страны, испытания и встречи, поэтому движение становится главным способом развития сюжета. Меняющееся пространство показывает, как герои взрослеют, учатся дружбе и преодолевают страх.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 класс в школьной прозе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места — комната, школа, двор, улица — кажутся простыми, но именно в них раскрываются привычки, отношения и характеры. Такая обстановка делает текст близким читателю и помогает узнать героев по их поступкам.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пространства в литературе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сюжет в разных типах пространства звучит по-разному: меняются убедительность, настроение и масштаб событий.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Преобладающий тип пространства задаёт жанровую окраску текста и помогает понять, каким видит мир автор.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школьному курсу теории литературы.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анализировать время и пространство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Хронотоп помогает понять, почему действие происходит именно здесь и именно сейчас, а не в другом месте или в другой момент.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как детали обстановки связаны с темой, конфликтом и настроением произведения, а значит, делает смысл текста более точным.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легче увидеть, что помогает раскрыть характер героя: тесная комната, длинная дорога, смена времён года или короткий эпизод.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внимания к времени и пространству многие важные оттенки сюжета и авторской мысли остаются незамеченными читателем.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Хронотоп: ключ к пониманию текста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пространство не просто задают фон, а создают особый мир произведения. Если замечать их детали, легче понять сюжет, героев и авторскую мысль.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2026-05-22T18:08:24Z</dcterms:created>
  <dcterms:modified xsi:type="dcterms:W3CDTF">2026-05-22T18:08:24Z</dcterms:modified>
</cp:coreProperties>
</file>