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внутреннего жеста в литературе: как текст показывает скрытое состояние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передаёт то, что герой не произносит вслух, но переживает внутри?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внутреннего жеста вырос из интереса писателей к скрытой жизни человека: слову, паузе, взгляду, детали. Он особенно важен там, где внешнее спокойствие маскирует конфликт, сомнение или нравственный выбор.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скрытый смысл в литературе XIX–XX веков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 — это художественно зафиксированное движение мысли, чувства или воли персонажа, которое ещё не стало открытым действием, но уже влияет на его поведение и речь.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внутреннего жеста в литературоведении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связывает психологическое содержание образа с его внешним выражением и позволяет читателю заметить скрытый конфликт без авторских комментариев и прямых оценок.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проявляется через паузу, ремарку, взгляд, позу, дыхание, микродвижение или разрыв между сказанным и переживаемым. Смысл рождается из подтекста, а не из прямого объяснения.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внутренний жест проявляется в художественном тексте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внутренний жест чаще всего слышен в паузе, ремарке, молчании и недоговорённой реплике: действие будто замирает, а напряжение становится особенно ощутимым для зрителя и читателя.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поэзии он передаётся через мимику, взгляд, жест, интонационный перелом и точную деталь. Именно такая сдержанная форма делает переживание героя глубже и убедительнее.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и внешний жест: литературные различия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в тексте работает жест.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 читается через подтекст и углубляет образ, а внешний жест сразу видим и фиксирует действие или эмоцию.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литературоведческого анализа приёма внутреннего жеста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43839"/>
            <a:ext cx="305255" cy="2442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30272"/>
            <a:ext cx="305255" cy="27133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основа приёма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 возникает, когда цель героя сталкивается с препятствием, сомнением или моральной дилеммой. Тогда даже внешне спокойное поведение начинает выдавать скрытое напряжение.
</a:t>
            </a:r>
            <a:endParaRPr lang="en-US" sz="12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связан с изображением внутренней жизни в развитии: важно не только что делает персонаж, но и как меняются его намерение, тревога и самооценка в момент действия.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особенно значимы мотив поступка, эмоциональное напряжение и едва заметный отклик на ситуацию. Именно они превращают малую деталь в показатель большого внутреннего движения.
</a:t>
            </a:r>
            <a:endParaRPr lang="en-US" sz="12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психологического эпизода от ситуации к подтексту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внутренний жест в литературном эпизоде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возникает там, где слово не совпадает с переживанием. Внутренний жест помогает увидеть это расхождение и понять, что герой говорит не всё или говорит иначе, чем чувствует.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приём в сценах ревности, страха, стыда, неловкости и скрытой вражды. Здесь пауза, обрыв фразы или незначительная деталь могут заменить длинное объяснение.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читатель замечает эти сигналы, тем глубже понимает сцену: внутренний жест делает текст многослойным и заставляет искать смысл между строк.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 и подтекст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создают внутренний жест в 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нескольких малых сигналов делает сцену психологически точной и позволяет передать состояние героя без прямых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взгляд чаще всего несут основной смысл, а остальные элементы уточняют и завершает 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приёмам художественной выразительности в драме и прозе; схема составлена для учебного анализа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 в драме и прозе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Пьеса: смысл в паузе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драмы особенно заметны ремарки, короткие реплики и пустые промежутки между словами. Герой может говорить ровно и спокойно, но пауза после фразы выдаёт сомнение, обиду или скрытое сопротивление. Такая сцена читается не только по тексту, но и по тишине между репликами.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Проза: движение мысли в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внутренний жест часто спрятан в одной точной подробности: опущенный взгляд, задержанное дыхание, напряжённые пальцы, резкая перемена тона. Автор не объясняет чувство напрямую, а показывает его через мгновенную реакцию, которая меняет восприятие всей сцены и раскрывает внутренний перелом героя.
</a:t>
            </a:r>
            <a:endParaRPr lang="en-US" sz="13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 меняет саму ткань высказывания: речь становится короче, осторожнее или, наоборот, обрывистой, если герой скрывает страх, раздражение, сомнение или попытку защититься.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слов, паузы и смысловые ударения тоже работают на подтекст: реплика может звучать спокойно, но интонация выдаёт напряжение, скрытую иронию или неуверенность персонажа.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одна и та же фраза читается по-разному в зависимости от внутреннего состояния героя, поэтому буквальный смысл не совпадает с эмоциональным содержанием высказывания.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видеть, как речь превращается в след внутренней борьбы: слово, пауза и акцент перестают быть нейтральными и становятся художественными сигналами переживания.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внутреннего жеста с речью и интонацией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передачи внутреннего жеста в художественном 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элементы текста чаще всего передают скрытое состояние героя и какую психологическую функцию они выполняют.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 складывается из малых сигналов, которые вместе создают психологическую глубину сцены и помогают считывать подтекст.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психологизма в драме и прозе XIX–XX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сводить внутренний жест к обычной мимике или движению руки, хотя его смысл определяется не внешней формой, а скрытым психологическим состоянием героя.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читать реплику буквально и не замечать подтекст: тогда теряется конфликт между сказанным и переживаемым, ради которого приём и используется.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понимании приёма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вырывать деталь из образа персонажа. Случайный жест без мотивации не раскрывает характер и не работает как художественный знак.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смешивать авторское описание с внутренним состоянием героя. Из-за этого сцена упрощается, а её психологическая и смысловая сложность исчезает.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связать деталь поведения с подтекстом и авторской позицией.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внутренний жест в литературном эпизоде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внутреннего жеста в русской литературе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чеховских пьесах внутренний жест часто выражен через паузу, недосказанность и молчание. В таких сценах скрытая реакция важнее прямого действия и создаёт напряжение.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внутренний жест связан с предельным нравственным кризисом. Внешне спокойная речь обычно прикрывает бурное движение сознания и острый внутренний разлад.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перелом мысли и чувства через психологическую деталь. Едва заметное движение, взгляд или перемена позы раскрывают момент внутреннего выбора героя.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 и А. А. Блок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жест может быть сжат до одной детали, но именно она концентрирует переживание. Короткий образ нередко заменяет развёрнутое описание состояния.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напряжения героя в развитии эпизода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меняется не только сила переживания, но и способ его выражения: от сдержанности к заметному интонационному сбою и поступку.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внутренний конфликт, тем вероятнее переход от скрытого сигнала к внешней реакции, меняющей смысл сцены.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анализа психологического эпизода в художественной литературе.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приём нужен при чтении и анализе текста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 помогает увидеть, что персонаж думает и чувствует на самом деле. Он показывает расхождение между внешней сдержанностью и скрытым переживанием, а значит, уточняет мотивы поступка.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смысла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особенно полезен там, где автор не объясняет всё прямо. Тогда смысл сцены возникает из намёка, паузы и детали, а читатель учится замечать художественную точность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читатель считывает через внутренний жест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значения чаще всего скрыты в паузах, взглядах и других малых сигналах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 позволяет раньше сюжета распознать конфликт и понять, как он переживается героем изнутри.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драматических и прозаических текстов с выраженным подтекстом.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особенно ясно показывают, что недоговорённость и скрытая реакция остаются важными способами передачи смысла сегодня.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современной культуры и анализа художественных текстов.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помогает читать не только классику, но и современную драму, кино и медиатексты, где значение часто строится на сдержанности и подтексте.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жест: ключ к скрытому смыслу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внутреннего жеста соединяет слово, паузу, деталь и подтекст, раскрывая психологическую глубину образа. Он особенно важен там, где главное не произнесено вслух, а только намечено.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2026-05-23T20:58:44Z</dcterms:created>
  <dcterms:modified xsi:type="dcterms:W3CDTF">2026-05-23T20:58:44Z</dcterms:modified>
</cp:coreProperties>
</file>