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высшие звери — плацентарные млекопитающие и их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— разнообразная группа с уникальным развитием детёнышей.
</a:t>
            </a:r>
            <a:endParaRPr lang="en-US" sz="2704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млекопитающие: биологические особенности и распространение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крупнейшая группа млекопитающих с более чем 5100 видами. Их особенность — плацента, обеспечивающая питание и защиту детёныша в утробе матери. Эти животные обитают в разных средах — от тропиков до Арктики и даже в воде.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1457468"/>
            <a:ext cx="2390775" cy="15012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8447" y="1457468"/>
            <a:ext cx="2390775" cy="150123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300" y="3133868"/>
            <a:ext cx="2390775" cy="150123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8447" y="3133868"/>
            <a:ext cx="2390775" cy="150123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плацентарных зверей и их основные группы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3046737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— охотники на беспозвоночных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группу входят ёжи, кроты, землеройки. Они питаются насекомыми и обитают в лесах и садах, играя важную роль в контроле численности вредителей.
</a:t>
            </a:r>
            <a:endParaRPr lang="en-US" sz="1090" dirty="0"/>
          </a:p>
        </p:txBody>
      </p:sp>
      <p:sp>
        <p:nvSpPr>
          <p:cNvPr id="14" name="Text 3"/>
          <p:cNvSpPr txBox="1"/>
          <p:nvPr/>
        </p:nvSpPr>
        <p:spPr>
          <a:xfrm>
            <a:off x="7359884" y="15906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Рукокрылые — уникальные летуны ночи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крылья-перепонки и эхолокацию, чтобы охотиться в темноте. Среди них встречаются виды с разной диетой и привычками.
</a:t>
            </a:r>
            <a:endParaRPr lang="en-US" sz="1042" dirty="0"/>
          </a:p>
        </p:txBody>
      </p:sp>
      <p:sp>
        <p:nvSpPr>
          <p:cNvPr id="15" name="Text 4"/>
          <p:cNvSpPr txBox="1"/>
          <p:nvPr/>
        </p:nvSpPr>
        <p:spPr>
          <a:xfrm>
            <a:off x="3046737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— самые многочисленные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мышей, белок, бобров. Адаптированы к разнообразным средам, они влияют на экосистемы как потребители растительной пищи и добыча для хищников.
</a:t>
            </a:r>
            <a:endParaRPr lang="en-US" sz="1042" dirty="0"/>
          </a:p>
        </p:txBody>
      </p:sp>
      <p:sp>
        <p:nvSpPr>
          <p:cNvPr id="16" name="Text 5"/>
          <p:cNvSpPr txBox="1"/>
          <p:nvPr/>
        </p:nvSpPr>
        <p:spPr>
          <a:xfrm>
            <a:off x="7359884" y="3267075"/>
            <a:ext cx="1410963" cy="1228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 и хищные — разные стратегии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Зайцы и пищухи выделяются скоростью и маскировкой. Хищные, включая волков и тигров, обеспечивают баланс в природе, регулируя численность других животных.
</a:t>
            </a:r>
            <a:endParaRPr lang="en-US" sz="10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Насекомоядные: разнообразие, представители и среда обитания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— мастер самозащиты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Обыкновенный ёж покрыт острыми иглами, которые защищают от хищников. Он сворачивается в плотный клубок, скрывая уязвимые части тела. Обитает в садах и лесах, активно поедая насекомых.
</a:t>
            </a:r>
            <a:endParaRPr lang="en-US" sz="1138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— инженер подземного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крот прокладывает сложные ходы в земле, используя мощные лапы с длинными когтями. Его острые зубы и чувствительная мордочка помогают добывать дождевых червей и насекомых в почве.
</a:t>
            </a:r>
            <a:endParaRPr lang="en-US" sz="1073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обладают вытянутой мордой и маленькими глазами, приспособленными к жизни в темноте и узких пространствах. У ежей тело покрыто иглами вместо меха, что служит защитой от хищников.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Крот имеет мощные передние лапы с длинными когтями, позволяющими эффективно рыть почву в поисках пищи. Острые зубы у всех насекомоядных помогают перерабатывать мелких беспозвоночных.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повадки насекомоядных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крылья летучих мышей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Крылья рукокрылых — тонкие кожистые перепонки между удлинёнными пальцами. Это строение обеспечивает ловкий и быстрый полёт, позволяя маневрировать в воздухе даже в тесных пространствах.
</a:t>
            </a:r>
            <a:endParaRPr lang="en-US" sz="89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— невидимый радар в ночи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издают ультразвуковые сигналы и улавливают их отражения, чтобы ориентироваться в полной темноте. Это помогает находить насекомых, даже когда глаз не видит.
</a:t>
            </a:r>
            <a:endParaRPr lang="en-US" sz="919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рукокрылых: от подковоносов до трубконосов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Вечерница рыжая известна своей ловкостью, а подковонос отличается крупным носовым хрящом, улучшающим эхолокацию. Трубконосы используют своё строение для обнаружения пищи в густых джунглях.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Рукокрылые: особенности строения, полёт и эхолокация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опыляют многих тропических растений, способствуя сохранению биоразнообразия и лесных экосистем. Они разносят семена, помогая восстанавливаться лесам после пожаров и вырубок.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одну ночь рукокрылые могут съесть до 3000 насекомых, включая вредителей сельского хозяйства. Их исчезновение вызовет рост численности вредных насекомых и потерю урожая.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рукокрылых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Грызуны: численность, группы, распространение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— крупнейшая группа среди плацентарных с более чем 2200 видами. От маленьких полёвок до крупных бобров они занимают разнообразные ниши и среды обитания.
</a:t>
            </a:r>
            <a:endParaRPr lang="en-US" sz="1002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по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встречаются почти во всех природных зонах — от тропических лесов до степей и гор. Единственное исключение — Антарктида, из-за экстремальных условий.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 экосистемах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служат основой пищевых цепей, являясь добычей для многих хищников и одновременно влияя на растительность своим питанием и деятельностью.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имеют по два больших резца на каждой челюсти, которые постоянно растут. Эти зубы приспособлены для грызения твёрдых материалов — коры, семян и орехов.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большинства грызунов основано на растительных продуктах, однако некоторые дополняют рацион насекомыми. Белки хорошо лазают по деревьям, а бобры строят плотины и создают защитные жилища на воде.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питания грызунов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Зайцеобразные: представители и приспособления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Заяц-беляк — мастер маскировки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представитель меняет цвет шерсти с тёмного на белый в зимний период, что помогает ему сливаться со снежным покровом и избегать хищников. Он обитает в северных регионах и обладает быстрым бегом.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Пищуха альпийская — горный обитатель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Пищуха напоминает маленькую морскую свинку, но живёт в высокогорных зонах. Благодаря густому меху и компактному телу она сохраняет тепло, адаптируясь к холоду и ветрам гор.
</a:t>
            </a:r>
            <a:endParaRPr lang="en-US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144"/>
            <a:ext cx="2675520" cy="26284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8373" y="2328144"/>
            <a:ext cx="2675520" cy="26284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58905" y="2328144"/>
            <a:ext cx="2675520" cy="262848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звери: виды и особенности поведения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64538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— охотники в стае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часто охотятся группами, что позволяет им эффективно преследовать и ловить добычу. Такая социальная структура помогает им занимать устойчивую позицию в экосистеме как главных хищников.
</a:t>
            </a:r>
            <a:endParaRPr lang="en-US" sz="896" dirty="0"/>
          </a:p>
        </p:txBody>
      </p:sp>
      <p:sp>
        <p:nvSpPr>
          <p:cNvPr id="11" name="Text 2"/>
          <p:cNvSpPr txBox="1"/>
          <p:nvPr/>
        </p:nvSpPr>
        <p:spPr>
          <a:xfrm>
            <a:off x="3434933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Бурый медведь — всеядный гигант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Медведи обладают разнообразным рационом: они едят ягоды, кору, рыбу и мелких животных. Это делает их экологически гибкими и способными выживать в различных условиях.
</a:t>
            </a:r>
            <a:endParaRPr lang="en-US" sz="1002" dirty="0"/>
          </a:p>
        </p:txBody>
      </p:sp>
      <p:sp>
        <p:nvSpPr>
          <p:cNvPr id="12" name="Text 3"/>
          <p:cNvSpPr txBox="1"/>
          <p:nvPr/>
        </p:nvSpPr>
        <p:spPr>
          <a:xfrm>
            <a:off x="6205466" y="1544166"/>
            <a:ext cx="2382399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— мастер маскировки и быстроты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Тигры охотятся в одиночку, используя полосатую окраску для маскировки. Они внезапно нападают на добычу, сочетая скорость и силу для успешной охоты.
</a:t>
            </a:r>
            <a:endParaRPr lang="en-US" sz="952" dirty="0"/>
          </a:p>
        </p:txBody>
      </p:sp>
      <p:sp>
        <p:nvSpPr>
          <p:cNvPr id="13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зубной системы и питание хищных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у хищных предназначены для захватывания и обрывания мяса, помогая удерживать добычу во время охоты и питания.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— основные зубы для охоты, острые и длинные, служат для оружия и захвата жертвы, обеспечивая быстрое убивание добычи.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Щёчные зубы имеют форму секущих лезвий, что позволяет эффективно разрезать и измельчать мясо во время пережёвывания.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других хищных, зубы медведя менее специализированы: они имеют плоские коренные, пригодные для размалывания растительной пищи.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40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когти помогают хищным зверям захватывать и удерживать добычу, а развитые слух и обоняние обеспечивают эффективное обнаружение жертвы в темноте или густой растительности.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604152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окраса, например пятна у леопарда или белая шерсть у полярного хищника, помогает незаметно подкрадываться к добыче, что повышает шансы на успешную охоту.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хищных к охоте и выживанию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Рукокрылые опыляют растения и контролируют численность насекомых, способствуя здоровью и плодородию экосистем.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регулируют количество мелких беспозвоночных, предотвращая их переизбыток и поддерживая экологическое равновесие.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значение групп высших зверей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животные контролируют численность травоядных, предотвращая перенаселение и разрушение растительного покрова.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часто наносят ущерб сельскому хозяйству, поедая урожай и повреждая запасы продуктов питания, что приводит к экономическим потерям.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звери и птицы, такие как лисы и совы, естественным образом регулируют численность грызунов, способствуя сохранению баланса в экосистемах.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Грызуны как вредители и роль хищных в контроле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видов: проблемы и редкие представители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угроз затрагивает все группы плацентарных, однако хищные и рукокрылые имеют наибольшую долю видов под угрозой.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необходимость целенаправленных охранных мероприятий для наиболее уязвимых групп млекопитающих.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Млекопитающих, 2023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арктического льда уменьшает территории белых медведей, ухудшая условия их жизни и охоты на добычу.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среды обитания и преследование приводят к уменьшению популяций рыжих волков по всему ареалу распространения.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пещер и использование химикатов негативно влияют на летучих мышей, что снижает численность и влияет на экосистемы.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и меры охраны высших зверей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7460"/>
            <a:ext cx="3421786" cy="282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6444" y="2327460"/>
            <a:ext cx="3421786" cy="28269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плацентарных млекопитающих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86266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плацентарных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представители плацентарных животных возникли примерно 110 миллионов лет назад и быстро эволюционировали, приспосабливаясь к разным экологическим нишам после исчезновения динозавров.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4253885" y="1544166"/>
            <a:ext cx="3046907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древних находок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 исследуют зубы и кости вымерших видов, что помогает реконструировать эволюционную историю плацентарных и понять происхождение современных групп.
</a:t>
            </a:r>
            <a:endParaRPr lang="en-US" sz="108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2342" y="1572310"/>
            <a:ext cx="3372483" cy="2668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плацентарных: краткое описание и изображения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разнообразие плацентарных млекопитающих с их характерными признаками и адаптациями.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ключевые адаптации и внешний вид различных групп плацентарных, подчёркивающие их экологическое разнообразие.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базы данных о млекопитающих, 2023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высших зверей и перспективы их изучения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звери играют важную роль в природе, обучая нас экологии и биологии. Их сохранение — залог устойчивости экосистем и науки будущего, что требует ответственного отношения со стороны человека.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2026-05-09T15:01:37Z</dcterms:created>
  <dcterms:modified xsi:type="dcterms:W3CDTF">2026-05-09T15:01:37Z</dcterms:modified>
</cp:coreProperties>
</file>