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предложениях с однородными членами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где нужны запятая, двоеточие и тире.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и чему научиться в 5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Вспомним признаки однородных членов и научимся выбирать знак препинания по связи между ними: перечислению, противопоставлению, повторяющимся союзам и обобщающему слову.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однородных членов предложения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 в предложении, поэтому образуют единый ряд.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одинаковую синтаксическую роль: могут быть подлежащими, сказуемыми, дополнениями, определениями или обстоятельствами.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члены перечисляют предметы, действия или признаки: Ученики читали, писали, обсуждали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 помогает выбрать знак точнее, чем простое количество слов в ряду.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запятая нужна при перечислении, противопоставлении и повторении союза; одиночный и обычно её не требует.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класса; схема по материалам урока.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однородными членами ставится запятая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тип связи, знак и короткий пример.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зависит не только от союза, но и от роли обобщающего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темы «Однородные члены предложения»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и знаки препинания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без союзов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ряд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только интонацией, между ними ставятся запятые. Такой ряд легко узнать по перечислению нескольких одинаковых по роли слов.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с фруктами каждое слово называет отдельный предмет. Запятые помогают разделить элементы ряда и сделать предложение удобным для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нужен ли знак препинания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знак по смыслу и по связи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04219"/>
            <a:ext cx="415500" cy="36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два члена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и связывает два однородных члена в один ряд. Между ними запятая обычно не ставится, если нет других причин для постановки знака.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цвели ромашки и колокольчики. Мальчик рисовал и лепил. В обоих предложениях союз соединяет слова с одинаковой ролью.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повторением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союз и повторяется, запятые уже нужны: И дождь, и ветер, и туман. Поэтому важно смотреть не только на слово, но и на всю конструкцию.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да в значении но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показывает противопоставление: один признак или действие сравнивается с другим по контрасту. Поэтому перед ним нужна запятая.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 тоже вводит противоположность, а не простое перечисление. Запятая помогает сразу увидеть смену мысли внутри предложения.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 в значении но действует так же: Лес тихий, да тёмный. Важно отличать его от соединительного значения 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начинается уже с первого элемента ряда: И дождь, и ветер, и туман... Такое построение сразу задаёт ритм перечисления.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ряда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ставятся между всеми частями, потому что каждый новый элемент выделяется отдельно и усиливает общий смысл перечисления.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союз делает предложение чётким и выразительным: ряд легче услышать, прочитать и без ошибок оформить на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часто изучают в 5 классе: как... так и, не только... но и, если... то. Это помогает правильно читать и писать предложения.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помогают объединять однородные члены как единое целое без запятой внутри пары.
</a:t>
            </a:r>
            <a:endParaRPr lang="en-US" sz="236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языка: парные союзы в теме однородных членов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сопоставить три частых случая и увидеть, что смысл связи важнее количества слов в ряду.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от типа связи: при перечислении и противопоставлении она нужна, а при одиночном и обычно не ставится.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«Однородные члены предложения»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разные типы связи в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показывает, что после общего названия идут конкретные примеры, которые раскрывают его содержание и делают высказывание точнее.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 вводит сразу весь перечисляемый ряд и подсказывает, что дальше будет уточнение.
</a:t>
            </a:r>
            <a:endParaRPr lang="en-US" sz="248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пунктуации: обобщающее слово перед однородными членами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знак препинания в зависимости от места обобщающего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обобщающего слова определяет знак: двоеточие стоит перед уточнением, тире — после перечисления, а запятая разделяет обычный ряд.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в предложениях с обобщающим словом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и знак препинания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 повторяющимися словами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выражениях повторение слов не всегда означает обычный ряд однородных членов. Такие сочетания произносятся и воспринимаются как единое целое.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выражениях вроде и стар и млад или ни свет ни заря запятая не нужна: смысл держится на цельности всего оборота, а не на перечислении.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попытаться поставить запятую в подобных сочетаниях, фраза станет искусственной и нарушится привычная интонация. Это важный признак устойчивого выражения.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главное правило простое: сначала проверить, не является ли сочетание фразеологизмом. Только потом решать, нужен ли знак препинания между повторяющимися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 и паузы в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однородные члены часто разделяются короткими паузами. Чем длиннее ряд и чем меньше союзов, тем отчётливее слышится интонация перечисления.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словами стоит одиночный союз и, пауза обычно слабее. Поэтому полезно читать предложение вслух: интонация подсказывает границы однородных членов и помогает не ошибиться.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постановки знаков препинания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школьном правиле о однородных членах и обобщающем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запятой перед а и 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ставят знак только по привычке, не замечая противопоставления. В таких случаях нужно сначала определить смысл: сравниваются ли признаки или действия по контрасту.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перед одиночным 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союз и часто соединяет два однородных члена без паузы. Ошибка появляется, если ученик механически ставит запятую перед каждым союзом.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обобщающим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слова нужен не обычный разделительный знак, а двоеточие или тире по правилу. Чтобы не ошибиться, надо найти, что именно называет ряд.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Неучёт смысла и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списывании и диктанте важно читать предложение целиком. Если не услышать перечисление, противопоставление или паузу, легко выбрать неверный знак препинания.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где ученикам обычно требуется меньше времени на выбор знака, а где полезно повторить правило и алгоритм проверки.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связь между однородными членами, тем выше вероятность ошибки. Значит, больше всего внимания требуют противопоставление и конструкции с обобщающим словом.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сравнения типичных случаев по теме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знания правил на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поставить знак препинания, сначала определяют связь между однородными членами, затем проверяют союз и смысл. Такой порядок помогает избежать ошибок и писать точнее.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2026-05-22T05:38:37Z</dcterms:created>
  <dcterms:modified xsi:type="dcterms:W3CDTF">2026-05-22T05:38:37Z</dcterms:modified>
</cp:coreProperties>
</file>