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хозяйственная деятельность изменяет природу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меняет природу, чтобы жить и развиваться.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школьной географии важно это знать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населения, промышленности и транспорта усилил нагрузку на природу. Поэтому важно понимать, как хозяйственная деятельность изменяет воздух, воду, почвы и живые организмы вокруг нас, в том числе в России.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хозяйственная деятельность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59625" y="1902080"/>
            <a:ext cx="2540100" cy="896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включает производство, сельское хозяйство, транспорт, строительство, торговлю и добычу ресурсов. Именно через эти занятия люди получают пищу, жильё, одежду, технику и энергию.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59600" y="1424793"/>
            <a:ext cx="2540100" cy="3968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67050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любая такая деятельность изменяет поверхность земли: появляются карьеры, насыпи, дороги, поля, здания и отвалы. Природный рельеф постепенно уступает место искусственным формам.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167025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 рельеф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3338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делает возможной работу заводов, перевозки товаров, строительство дорог и домов, а также обеспечение городов теплом, светом и водой. Без неё современная жизнь была бы невозможна.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13313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для людей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464900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используется территория, тем сильнее нагрузка на природные системы. Если не учитывать последствия, ресурсы истощаются, а условия для жизни растений, животных и людей ухудшаются.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464875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баланс
</a:t>
            </a:r>
            <a:endParaRPr lang="en-US" sz="1300" dirty="0"/>
          </a:p>
        </p:txBody>
      </p:sp>
      <p:sp>
        <p:nvSpPr>
          <p:cNvPr id="18" name="Text 10"/>
          <p:cNvSpPr txBox="1"/>
          <p:nvPr/>
        </p:nvSpPr>
        <p:spPr>
          <a:xfrm>
            <a:off x="1611188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рельефом меняются растительность, животные, почвы и качество воды и воздуха. Одни изменения помогают людям, другие приводят к загрязнению и утрате природного равновесия.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611163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природе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 сокращение лесных территорий
</a:t>
            </a:r>
            <a:endParaRPr lang="en-US" sz="2660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63125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вырубают ради древесины, расширения полей, строительства дорог, посёлков и предприятий. Из-за этого природные территории сокращаются и становятся более фрагментированными.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вырубают лес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554617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вырубки лесные животные и птицы теряют укрытия, корм и места для гнёзд. Численность многих видов снижается, а некоторые покидают нарушенный участок.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животными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47798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лесной растительности почва хуже удерживается корнями, поэтому её быстрее размывают дождь и сдувает ветер. На склонах это особенно заметно и опасно.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почва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401350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обычно влажнее и прохладнее, чем на открытой вырубке. После уничтожения деревьев местность становится суше, сильнее прогревается солнцем и хуже защищена от ветра.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микроклимата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воздуха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загрязнения меняется по сезонам и по типу города. В холодное время года особенно заметен вклад отопления, а в крупных центрах — транспорта и предприятий.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создаётся несколькими источниками сразу, поэтому для улучшения ситуации нужны разные меры — от транспорта до энергетики и обращения с отходами.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типичным источникам загрязнения воздуха; данные учебного характера, не являются статистикой конкретного города.
</a:t>
            </a:r>
            <a:endParaRPr lang="en-US" sz="12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промышленность меняет природную среду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 фабрики выделяют пыль, сернистые и азотные соединения, а также другие вещества, которые ухудшают качество воздуха. Это влияет и на здоровье людей, и на состояние растений.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в воздух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производстве образуются сточные воды, которые без очистки попадают в реки и озёра. Вода становится менее пригодной для живых организмов и хозяйственного использования.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Карьеры и шахты нарушают поверхность земли, уничтожают почвенный слой и оставляют отвалы пустой породы. Такие участки долго восстанавливаются и выглядят как техногенные ландшафты.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рельефа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промышленными зонами становится меньше растений, а животные уходят из-за шума, вибрации и загрязнения. Природные связи на таких территориях заметно ослабевают.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 живые организмы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83654"/>
            <a:ext cx="4684800" cy="15634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территория и территория, изменённая человеком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природные компоненты при разной хозяйственной нагрузке.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территория преобразована человеком, тем меньше на ней естественных связей, разнообразия видов и устойчивости природной среды.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«Изменение природы хозяйственной деятельностью человека».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экологических изменений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одно хозяйственное действие запускает последовательные последствия для природы и 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сельского хозяйства на природу
</a:t>
            </a:r>
            <a:endParaRPr lang="en-US" sz="318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Пашни и пастбища занимают огромные территории, поэтому на многих местах исчезают естественные степи, луга и леса. Природные сообщества становятся более однообразными.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Занятие больших площадей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распаханных или неправильно орошаемых землях усиливаются ветровая эрозия, засоление и разрушение плодородного слоя. Такие процессы делают землю менее пригодной для хозяйства.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и засоление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неправильной обработке земли почва теряет питательные вещества, становится беднее и хуже удерживает влагу. Со временем урожайность снижается, а восстановление требует времени.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почвы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 пестициды могут смываться дождевой водой в реки и озёра. Это ухудшает качество воды и опасно для рыб, растений и других организмов.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веществ в воду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новые искусственные ландшафты
</a:t>
            </a:r>
            <a:endParaRPr lang="en-US" sz="2877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территории покрываются дорогами, домами, парковками и площадками. На месте природных участков возникают искусственные поверхности, которые почти не пропускают воду и тепло.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природы постройками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обычно меньше деревьев, кустарников и травы, чем в природной среде. Зелёные зоны остаются в парках, дворах и скверах, но их площадь ограничена.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зелени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асфальта, бетона и большого количества транспорта воздух в городе часто теплее, чем за его пределами. К этому добавляются шум и яркий свет ночью.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Теплее и шумнее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участки зелени помогают очищать воздух, снижать жару и создавать места для отдыха. Чем больше таких островков, тем комфортнее городская среда для людей.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зелёных островков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отходов вместе с ростом потребления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покупок увеличивается не только общий объём мусора, но и доля упаковки, которую приходится собирать и перерабатывать отдельно.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отходов растут одновременно, поэтому уменьшение упаковки и раздельный сбор помогают снизить нагрузку на свалки.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теме; условные данные для наглядного сравнения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хозяйственная деятельность изменяет реки и озёра
</a:t>
            </a:r>
            <a:endParaRPr lang="en-US" sz="2370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63125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задерживают течение, изменяют уровень воды и мешают естественному переносу наносов. Из-за этого меняются берега, условия для нереста рыб и работа прибрежных экосистем.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и водохранилища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554617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воду берут для заводов и полей, её становится меньше в русле и озёрах. Мелкие водоёмы пересыхают быстрее, а растения и животные теряют привычную среду обитания.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Забор воды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47798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загрязнённых вод ухудшает прозрачность и состав воды. В водоёмы попадают вещества, опасные для рыб, водорослей и людей, которые используют воду для питья и отдыха.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401350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накапливают влагу и питают реки в засушливое время. Их осушение уменьшает природные запасы воды и уничтожает места, где живут редкие растения и животные.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03450"/>
            <a:ext cx="84240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климат под влиянием хозяйственной деятельности
</a:t>
            </a:r>
            <a:endParaRPr lang="en-US" sz="2028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транспорт всё чаще используют уголь, нефть и газ, потому что они дают много энергии. Вместе с этим растёт объём выбросов в атмосферу.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добычи топлива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сжигании топлива в воздух попадает углекислый газ. Его становится больше, и атмосфера удерживает больше тепла возле поверхности Земли.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CO₂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парникового эффекта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тепло медленнее уходит в космос, поэтому средняя температура постепенно повышается. Климат становится менее устойчивым и более контрастным.
</a:t>
            </a:r>
            <a:endParaRPr lang="en-US" sz="1091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чаще возникают жара и засухи, а в другие сезоны усиливаются ливни и резкие перепады погоды. Это меняет условия жизни людей, растений и животных.
</a:t>
            </a:r>
            <a:endParaRPr lang="en-US" sz="1091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погоды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242477"/>
            <a:ext cx="4684800" cy="10127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4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отрицательные последствия хозяйственной деятельности
</a:t>
            </a:r>
            <a:endParaRPr lang="en-US" sz="298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развитие экономики даёт людям удобства, но одновременно создаёт экологические риски. Для уменьшения вреда нужны специальные меры.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полезна для людей, но её отрицательные последствия можно заметно снизить с помощью экологических мер и бережного потребления.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уменьшить вред природе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повседневные действия и природоохранные меры приводят к снижению загрязнения и сохранению 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заповедники и парки так важны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заповедном лесу деревья растут без рубок, а под ногами остаётся естественный покров из мха, трав и листьев. Здесь тихо, и потому можно увидеть следы животных, услышать птиц и заметить, как работает природа без сильного вмешательства человека.
</a:t>
            </a:r>
            <a:endParaRPr lang="en-US" sz="1124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не трогают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 для осторожного знакомства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часто открывает специальные тропы и смотровые площадки. Посетители идут по маршруту, читают информационные щиты и не нарушают жизнь растений и зверей. Так люди могут узнать природу, не разрушая её.
</a:t>
            </a:r>
            <a:endParaRPr lang="en-US" sz="1153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территории помогают сохранять болота, степи, горы и озёра, где живут редкие животные и растения. Ограничения на охоту, строительство и добычу ресурсов дают этим местам время на восстановление и защиту.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редких видов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экологические действия дают заметный результат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привычки работают вместе: если их поддерживают семья, школа и город, эффект становится гораздо заметнее, чем от одного действия.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результат дают сокращение отходов и отказ от лишнего потребления, потому что они уменьшают нагрузку сразу на несколько природных ресурсов.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теме; относительная оценка для сравнения действий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62" y="3156905"/>
            <a:ext cx="464400" cy="37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162" y="3110465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262" y="3136265"/>
            <a:ext cx="464400" cy="4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183103"/>
            <a:ext cx="464400" cy="41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71737" y="1157303"/>
            <a:ext cx="406350" cy="46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экологических проблем в России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часто сочетаются выхлопы автомобилей, выбросы предприятий и слабое проветривание улиц. Из-за этого ухудшается качество воздуха, а жителям труднее дышать.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в городах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сельских территориях почва может терять плодородие из-за постоянной распашки, перевыпаса и неправильного ухода. Тогда урожайность снижается, а восстановление земель занимает много времени.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почв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Байкал, крупные реки и морские районы Арктики особенно чувствительны к загрязнению. Любое нарушение в этих местах долго сохраняется и влияет на растения, животных и людей.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водоёмы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заводов загрязнение воздуха и рек заметно сильнее обычного. Пыль, дым и сточные воды меняют природную среду и уменьшают число чувствительных видов.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засушливые периоды и при неосторожном обращении с огнём леса быстро выгорают. Пожары уничтожают деревья, животных и места их обитания, а дым ухудшает воздух.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школьников и семей в охране природы
</a:t>
            </a:r>
            <a:endParaRPr lang="en-US" sz="295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59625" y="1902080"/>
            <a:ext cx="2540100" cy="896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выключать свет, закрывать кран и пользоваться водой осознанно, расход ресурсов заметно уменьшается. Такие привычки помогают беречь природные запасы и снижают лишние затраты энергии.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59600" y="1424793"/>
            <a:ext cx="2540100" cy="3968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ресурсы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67050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Макулатура, батарейки и некоторые виды пластика должны попадать в специальные пункты сбора. Это помогает повторно использовать материалы и уменьшает вред от опасных отходов.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167025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Сдавать вторсырьё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3338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Многоразовые сумки, бутылки и контейнеры сокращают количество одноразовых вещей. Чем меньше упаковки попадает в мусор, тем ниже нагрузка на свалки и полигоны.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13313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мусора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464900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взрослые влияют друг на друга ежедневными привычками. Когда семья действует бережно, экологическое поведение становится нормой и дома, и в школе.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464875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Подача примера
</a:t>
            </a:r>
            <a:endParaRPr lang="en-US" sz="1300" dirty="0"/>
          </a:p>
        </p:txBody>
      </p:sp>
      <p:sp>
        <p:nvSpPr>
          <p:cNvPr id="18" name="Text 10"/>
          <p:cNvSpPr txBox="1"/>
          <p:nvPr/>
        </p:nvSpPr>
        <p:spPr>
          <a:xfrm>
            <a:off x="1611188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бросать мусор в парке, во дворе или у воды. Чистая территория быстрее остаётся безопасной для людей, птиц, насекомых и других живых организмов.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611163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загрязнять вокруг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даёт людям всё необходимое для жизни, но требует осторожности. Чем разумнее мы расходуем ресурсы, очищаем выбросы и охраняем природу, тем безопаснее будущее.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меняет природу — и отвечает за эти изменения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2026-06-02T13:49:47Z</dcterms:created>
  <dcterms:modified xsi:type="dcterms:W3CDTF">2026-06-02T13:49:47Z</dcterms:modified>
</cp:coreProperties>
</file>