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Success! — ключевые идеи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как путь к личным, учебным и социальным достижениям.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успех важен в 10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десятом классе успех связан не только с оценками, но и с выбором профиля, подготовкой к экзаменам, умением организовать время и сохранять устойчивость при нагрузке.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success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Достигать и продвигаться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успеха часто используются выражения to achieve a goal, to make progress и to reach a target. Они помогают говорить о движении вперёд, а не только о конечном результате.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Преодолевать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overcome difficulties, to keep trying и to learn from mistakes подчёркивают настойчивость. В этой теме важны слова challenge, failure и improvement, потому что успех редко бывает мгновенным.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усилия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ambition, determination, effort и discipline описывают внутреннюю готовность работать системно. Прилагательные successful, hardworking, determined и ambitious помогают точнее характеризовать человека и его отношение к цели.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support и confidence показывает, что успех зависит не только от личной воли. Выражение to build confidence особенно полезно, когда речь идёт о росте уверенности через практику и опыт.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collocations achieve success, set a goal, face a challenge, gain experience и improve results. Они звучат естественно в устной и письменной речи и расширяют словарный запас по 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привычки дают более сильный эффект, чем внешняя поддержка. Это особенно заметно в длительной учебной работе.
</a:t>
            </a:r>
            <a:endParaRPr lang="en-US" sz="110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раздела, 2025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связано с успехом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и регулярная практика выглядят решающими факторами; поддержка помогает, но не заменяет собственные усилия.
</a:t>
            </a:r>
            <a:endParaRPr lang="en-US" sz="12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достигать целей
</a:t>
            </a:r>
            <a:endParaRPr lang="en-US" sz="3171" dirty="0"/>
          </a:p>
        </p:txBody>
      </p:sp>
      <p:sp>
        <p:nvSpPr>
          <p:cNvPr id="12" name="Text 2"/>
          <p:cNvSpPr txBox="1"/>
          <p:nvPr/>
        </p:nvSpPr>
        <p:spPr>
          <a:xfrm>
            <a:off x="48957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цели легче достигать, если разбивать их на small daily steps. Небольшой, но регулярный прогресс помогает не терять мотивацию и делает результат более управляемым.
</a:t>
            </a:r>
            <a:endParaRPr lang="en-US" sz="1063" dirty="0"/>
          </a:p>
        </p:txBody>
      </p:sp>
      <p:sp>
        <p:nvSpPr>
          <p:cNvPr id="13" name="Text 3"/>
          <p:cNvSpPr txBox="1"/>
          <p:nvPr/>
        </p:nvSpPr>
        <p:spPr>
          <a:xfrm>
            <a:off x="48957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день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помогает распределить tasks by priority и не тратить силы на второстепенное. Когда день структурирован, легче сохранять focus и вовремя возвращаться к важным делам.
</a:t>
            </a:r>
            <a:endParaRPr lang="en-US" sz="987" dirty="0"/>
          </a:p>
        </p:txBody>
      </p:sp>
      <p:sp>
        <p:nvSpPr>
          <p:cNvPr id="14" name="Text 4"/>
          <p:cNvSpPr txBox="1"/>
          <p:nvPr/>
        </p:nvSpPr>
        <p:spPr>
          <a:xfrm>
            <a:off x="4895750" y="37887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и revision помогают лучше запоминать материал и видеть собственный progress. Короткие повторения работают эффективнее, чем редкие и слишком длинные занятия.
</a:t>
            </a:r>
            <a:endParaRPr lang="en-US" sz="987" dirty="0"/>
          </a:p>
        </p:txBody>
      </p:sp>
      <p:sp>
        <p:nvSpPr>
          <p:cNvPr id="15" name="Text 5"/>
          <p:cNvSpPr txBox="1"/>
          <p:nvPr/>
        </p:nvSpPr>
        <p:spPr>
          <a:xfrm>
            <a:off x="71056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 routine напрямую влияет на concentration, memory и продуктивность. Если подросток высыпается, ему проще учиться, сохранять спокойствие и работать стабильно в течение дня.
</a:t>
            </a:r>
            <a:endParaRPr lang="en-US" sz="987" dirty="0"/>
          </a:p>
        </p:txBody>
      </p:sp>
      <p:sp>
        <p:nvSpPr>
          <p:cNvPr id="16" name="Text 6"/>
          <p:cNvSpPr txBox="1"/>
          <p:nvPr/>
        </p:nvSpPr>
        <p:spPr>
          <a:xfrm>
            <a:off x="71056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отвлечений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distractions помогает не разрывать внимание и быстрее доводить начатое до конца. Телефон в silent mode и заранее выбранное время для отдыха делают routine более устойчивой.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Цели: как сделать их конкретными и измеримыми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удачная цель описывает действие, срок и критерий результата.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цель, тем легче составить план, отслеживать прогресс и понимать, достигнут ли результат.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структуре SMART-подхода, 2025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цели к 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процесса и реакции на трудности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 часть обучения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проанализировать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полезна, если не останавливаться на разочаровании. Сначала важно review the mistake и понять, где именно стратегия дала сбой, а не делать поспешный вывод о своих способностях.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и уточнить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сравнить свой ответ с правильным вариантом. Такой подход помогает заметить повторяющиеся неточности, увидеть правило и точнее понять, что нужно изменить в выполнении задания.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обратную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needed, полезно ask for feedback у учителя или одноклассника. Внешний взгляд помогает быстрее увидеть проблему, особенно если самому трудно заметить причину ошибки.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закрепить результат, стоит repeat the task и попробовать ещё раз. Повторение после анализа превращает ошибку в практический опыт и делает следующий ответ более уверенным.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Изменить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прежний способ не сработал, лучше use a different method. Именно гибкость помогает learn from mistakes, improve step by step и make progress after failure.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не только распределить нагрузку, но и сохранить более ровное эмоциональное состояние в течение дня.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тайм-менеджмента, 2025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без плана и день с планом: сравнение
</a:t>
            </a:r>
            <a:endParaRPr lang="en-US" sz="305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Запланированный день даёт больше выполненных дел, меньше отвлечений и более высокую уверенность к вечеру.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50" y="3266100"/>
            <a:ext cx="1953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650" y="1507400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 самодисциплина в изучении английского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дают результат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Commitment, effort, routine и persistence формируют долгосрочный успех. Even small daily actions create long-term results, если соблюдать responsibility и не бросать начатое после первых трудностей.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чтение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revision, reading и listening помогают не просто узнавать слова, а уверенно использовать их в речи. Регулярный контакт с языком укрепляет память и расширяет активный словарь.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запускает движение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помогает начать, потому что она даёт ясную причину учиться. Однако одного интереса недостаточно: без устойчивого привычного режима желание быстро ослабевает.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рывков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daily practice приносит больше пользы, чем редкие длинные занятия. Небольшие, но постоянные действия поддерживают focus и постепенно превращают усилие в устойчивый progress.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и письмо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 and writing развивают активные навыки, которые особенно важны для реального общения. Чем чаще ученик применяет язык самостоятельно, тем крепче становится confidence.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окружения в достижении целей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которая помогает двигаться вперёд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одноклассники обсуждают идею проекта спокойно и по делу, работать становится легче. Поддержка помогает не бояться ошибок, а совместная работа учит слушать, договариваться и доводить задачу до результата.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меняют настрой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который замечает прогресс, и семья, которая верит в ученика, укрепляют уверенность. Даже короткое encouragement может снизить напряжение и вернуть желание продолжать, особенно если цель кажется трудной и далёкой.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311873"/>
            <a:ext cx="3856200" cy="92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помогают справляться с типичными учебными ситуациями и показывают, что успех на уроке зависит не только от знаний языка.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результат на уроке английского строится на сочетании языковых умений и учебной самостоятельности, а не только на знании слов и правил.
</a:t>
            </a:r>
            <a:endParaRPr lang="en-US" sz="1076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Unit 1. Success! , обобщение учебных ситуаций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необходимые для успеха на уроке английского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распределение времени снижает перегрузку и помогает сохранять внимание в течение дня.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распределения времени подростка по теме раздела, без привязки к статистике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учёбы и здоровья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 занимают существенную часть баланса, потому что именно они поддерживают концентрацию, память и устойчивую работоспособность.
</a:t>
            </a:r>
            <a:endParaRPr lang="en-US" sz="10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5544" y="1419463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5719" y="141945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людей и общие черты
</a:t>
            </a:r>
            <a:endParaRPr lang="en-US" sz="3141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достижения обычно начинаются с регулярных тренировок и терпения. Результат приходит не сразу, а через дисциплину, умение выдерживать нагрузку и сохранять уверенность после неудач.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учёбе чаще связан не с талантом в одиночку, а с любознательностью, вниманием к деталям и готовностью пересматривать ошибки. Маленькие шаги дают заметный рост.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научной сфере особенно важны curiosity и желание проверять идеи на практике. Те, кто добивается результатов, обычно не останавливаются после первой трудности и продолжают искать объяснение.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творчестве успех строится на постоянной практике и смелости пробовать новое. Даже сильный результат часто выглядит как итог множества черновиков, исправлений и постепенного развития.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повторяются одни и те же качества: discipline, patience, resilience и готовность учиться. Именно они превращают начальный интерес в устойчивое достижение.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действовать, когда возникает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превратить проблему в понятный план действий в школьной жизни.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цифровую эпоху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Онлайн-словари, платформы для обучения и совместные документы ускоряют подготовку и делают работу удобнее. Они помогают искать информацию, редактировать текст и сотрудничать без лишних потерь времени.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Доверяй источникам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требует внимательности: не вся информация одинаково надёжна. Полезно проверять авторов, дату и цель материала, чтобы не опираться на случайные или ошибочные сведения.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отвлечений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Уведомления, социальные сети и многозадачность легко снижают productivity. Если ограничить screen time и отключать лишние сигналы, работать становится спокойнее и заметно эффективнее.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hygiene включает защиту данных, разумные пароли и осторожность при переходе по ссылкам. Эти привычки помогают учиться в сети без лишних рисков и лишнего стресса.
</a:t>
            </a:r>
            <a:endParaRPr lang="en-US" sz="991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 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полезны только тогда, когда они служат цели, а не отвлекают от неё. Самоконтроль помогает сохранять focus, распределять время и не терять качество работы.
</a:t>
            </a:r>
            <a:endParaRPr lang="en-US" sz="9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ученик замечает помеху, тем легче заменить её полезной привычкой и вернуться к работе.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типичных препятствий в школьной работе по теме раздела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достижению целей
</a:t>
            </a:r>
            <a:endParaRPr lang="en-US" sz="314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опасно сочетание откладывания дел и страха ошибки: оно замедляет старт и постепенно подрывает confidence.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личного успеха на английском языке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формулы выполняет свою роль и помогает превратить намерение в реальный результат.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что успех строится последовательно: цель задаёт направление, план упорядочивает действия, а контроль и корректировка поддерживают развитие.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Лексико-смысловая модель по теме Unit 1. Success!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удачный ответ или высокая оценка радуют, но сами по себе ещё не означают стабильный успех. Важно понять, какие действия привели к этому результату.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полезные действия повторяются каждый день, прогресс становится заметнее: растёт словарный запас, улучшается чтение и появляется больше уверенности в 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трудностями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не отменяет способности ученика. Она показывает, где нужна доработка, и помогает выбрать новый способ работы вместо случайного повторения старого.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успех виден со временем, когда усилия становятся привычкой. Именно consistency, patience и self-improvement превращают отдельные попытки в устойчивый результат.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as a process, not a single moment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раздела Unit 1. Success!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учёбе и жизни растёт из ясных целей, регулярных усилий, поддержки окружающих и готовности учиться на ошибках. Это не врождённая данность, а развиваемая практика.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2026-05-31T15:43:54Z</dcterms:created>
  <dcterms:modified xsi:type="dcterms:W3CDTF">2026-05-31T15:43:54Z</dcterms:modified>
</cp:coreProperties>
</file>