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Что такое Интернет?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всемирная сеть, объединяющая устройства для общения и обмена информацией.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начался в 1960-х как ARPANET для учёных. В 1991 Тим Бернерс-Ли представил Всемирную паутину, заложив основы современной сети.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Интернета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связи через Интернет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через мессенджеры и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и видеозвонки позволяют мгновенно связаться с друзьями и учителями на любом расстоянии, делая общение живым и удобным.
</a:t>
            </a:r>
            <a:endParaRPr lang="en-US" sz="105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обмен файлами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Интернета можно быстро отправлять фото, документы и видео, что облегчает совместную работу и обмен творческими идеями.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и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Онлайн-уроки и удалённая работа становятся повседневной практикой, позволяя учиться и работать из дома или любой точки мира.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85091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282" y="3255758"/>
            <a:ext cx="248328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обеспечение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Операционные системы и браузеры позволяют устройствам взаимодействовать и отображать веб-страницы.
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Энергоснабжение и дата-центры поддерживают бесперебойную работу всей сети в мире.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Компьютеры, хранящие сайты и данные, обеспечивают круглосуточный доступ к информации в сети.
</a:t>
            </a:r>
            <a:endParaRPr lang="en-US" sz="1319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Устройства, направляющие данные между сетями, обеспечивая связь между пользователями и серверами.
</a:t>
            </a:r>
            <a:endParaRPr lang="en-US" sz="1319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Кабели и беспроводные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основа передачи данных: подземные кабели и радиосигналы связывают части Интернета.
</a:t>
            </a:r>
            <a:endParaRPr lang="en-US" sz="1248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Интернета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TCP/IP разделяет информацию на пакеты и гарантирует их доставку, обеспечивая стабильное соединение между компьютерами.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 отвечает за загрузку веб-страниц: браузер отправляет запрос на сервер, который возвращает нужные данные для отображения сайта.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Протоколы — язык устройств Интернета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Веб-сайт состоит из связанных страниц с текстом, картинками и видео, которые загружаются браузером пользователя.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хранятся на сервере, доступном круглосуточно, что позволяет быстро открывать сайты в любой момент.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сайту присваивается уникальный адрес (URL), используемый для доступа из браузера с любого устройства.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работы веб-сайтов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почти тридцать лет число интернет-пользователей выросло более чем в 300 раз, охватывая половину населения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экспоненциальный прирост пользователей, отражая глобальную важность и доступность Интернета.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Statista,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Интернета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вроде Яндекс.Учебник предоставляют доступ к учебным материалам, облегчая изучение сложных предметов дома.
</a:t>
            </a:r>
            <a:endParaRPr lang="en-US" sz="1153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экзаменам и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даёт ресурсы для углублённой подготовки и обмена знаниями, расширяя образовательное пространство за пределами школы.
</a:t>
            </a:r>
            <a:endParaRPr lang="en-US" sz="117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и интерактивные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Видеоуроки и онлайн-лаборатории помогают лучше понять материал через визуальные объяснения и практические упражнения.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возможности в Интернете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ВКонтакте позволяет подросткам поддерживать связи, обмениваться новостями и создавать группы по интересам.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служит платформой для публикации фото и видео, развивая креативность и расширяя круг общения.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TikTok привлекает видеоформатами, где можно быстро делиться короткими роликами и общаться с подписчиками.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способствуют регулярной коммуникации и поддерживают дружеские и учебные отношения на расстоянии.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возможности общения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лидируют в качестве главного средства доступа благодаря мобильности и удобству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предпочитают мобильные устройства, отражая тренд на круглосуточный онлайн-доступ.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российских школьников,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устройств у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данных: От устройства до сервера и обратно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передачи данных в Интернете через оборудование и протоколы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фишинг и различные виды интернет-мошенничества представляют серьёзные угрозы, которые могут повредить данные или привести к потере личной информации.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рекомендуется использовать сложные пароли, регулярно обновлять антивирусные программы и быть осторожными при открытии ссылок и загрузке файлов из непроверенных источников.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внедряют уроки цифровой грамотности, чтобы повысить осведомлённость подростков о рисках и научить безопасному поведению в сети.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безопасности в Интернете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72641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рынка и основные характеристики трёх ведущих поисковых систем, их сервисы и адаптация интерфейса.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лидирует на мировом рынке, Яндекс занимает ведущие позиции в России благодаря локальным сервисам и удобству мобильного интерфейса.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StatCounter,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поисковых систем в 2023 году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вещей: умные устройства в нашем окружении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часы: помощники на вашем запястье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умные часы сопоставимы с мини-компьютерами, синхронизируются со смартфоном и помогают отслеживать здоровье, уведомлять о сообщениях и управлять другими устройствами дома.
</a:t>
            </a:r>
            <a:endParaRPr lang="en-US" sz="96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дома с помощью умных ламп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лампы можно программировать для включения и выключения по расписанию или дистанционно через приложения, создавая комфорт и экономию энергии в повседневной жизни.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Подключённая бытовая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Холодильники, стиральные машины и другие приборы с доступом к сети позволяют управлять ими через смартфон, получать уведомления и оптимизировать процессы, повышая удобство и эффективность.
</a:t>
            </a:r>
            <a:endParaRPr lang="en-US" sz="10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Почтовые сервисы, такие как Gmail и Mail.ru, обеспечивают отправку и хранение писем с возможностью прикрепления файлов и удобной организации переписки.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WhatsApp и Telegram позволяют мгновенно обмениваться сообщениями, отправлять фото и видео, а также создавать групповые чаты для общения с друзьями и коллегами.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сервисы используют серверы для передачи данных, обеспечивая быструю доставку и сохранность сообщений, что облегчает коммуникацию в любой точке мира.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истории переписки и синхронизация между устройствами позволяют всегда иметь доступ к сообщениям, независимо от используемой платформы.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и мессенджеры: быстрый обмен сообщениями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Minecraft: свобода создания и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Minecraft предлагает игрокам конструировать свои миры из блоков, развивая творческое мышление и сотрудничество. В игре общаются и устраивают совместные проекты, что объединяет игроков.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Fortnite: соревновательные баталии и турниры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Fortnite популярен благодаря динамичным сражениям и социальным функциям. Игроки общаются в чатах, устраивают командные матчи и участвуют в онлайн-соревнованиях, укрепляя командный дух.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Roblox: платформа для создателей и игроков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Roblox объединяет сотни тысяч игр, созданных пользователями. Это пространство для творчества и взаимодействия, где подростки могут не только играть, но и создавать собственные миры.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и игровая культура среди школьников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Платформы, такие как YouTube и Spotify, позволяют легко слушать музыку и смотреть видео, открывая доступ к различным жанрам и исполнителям в любое время.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форумы помогают находить сообщества по интересам, делиться творчеством и участвовать в коллективных проектах, развивая хобби и навыки.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для чтения электронных книг и прослушивания подкастов, например ЛитРес, расширяют возможности для самообразования и развлечений без выхода из дома.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досуга и увлечений с Интернетом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всех жителей России и мира есть стабильное и быстрое подключение к Интернету, особенно в сельских и отдалённых регионах, что ограничивает доступ к онлайн-ресурсам.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устранения разрыва реализуются государственные программы, такие как «Цифровая экономика», направленные на расширение инфраструктуры и подключение новых территорий.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неравенство: проблемы онлайн-доступа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5G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 революционное увеличение скорости и надёжности сетей, открывая новые возможности для взаимодействия и сервисов.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отчёты технологических компаний, 2024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сетей 5G позволит значительно повысить скорость передачи данных, улучшить стабильность соединений и поддержать развитие новых технологий, таких как виртуальная реальность и 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ключ к развитию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играет важную роль в обучении, общении и развлечениях восьмиклассников, расширяя возможности и помогая развиваться. Важно учиться использовать сеть безопасно и ответственно.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2026-05-07T04:35:42Z</dcterms:created>
  <dcterms:modified xsi:type="dcterms:W3CDTF">2026-05-07T04:35:42Z</dcterms:modified>
</cp:coreProperties>
</file>