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жизни, выполняющая важные функции в организме.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клетки связано с изобретением микроскопа. Роберт Гук впервые описал клетки пробки, а позже Левенгук наблюдал микроорганизмы. Это положило начало клеточной теории, которая сформировала основы биологии.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клетки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основные принципы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и функциональная единица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основой всех живых организмов, выполняя функции жизнедеятельности и формируя ткани. Эта идея легла в основу клеточной теории, подтверждённой многими учёными.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новых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возникают только из других клеток путём деления. Эта третья догма теории отражает непрерывность жизни и объясняет процессы роста и развития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87" y="2370020"/>
            <a:ext cx="2600395" cy="23357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клеточных форм и функций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грибы состоят из разнообразных клеток, которые объединяются в ткани и органы, выполняя специализированные задачи для поддержания жизни.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включают бактерии, амёб и инфузорий. Каждая клетка самостоятельно обеспечивает себе питание, движение и размножение, представляя собой целый организм.
</a:t>
            </a:r>
            <a:endParaRPr lang="en-US" sz="1202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клетки передают сигналы, мышечные обеспечивают движение, эпителиальные защищают поверхности тела, демонстрируя широкий спектр ролей клеток.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защита и регулирование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и встроенных белков. Она отделяет клетку от внешней среды и обеспечивает её целостность.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регулируется транспорт веществ: питательных, кислорода и отходов. Такая избирательность поддерживает стабильность внутреннего состава клетки.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9" y="87313"/>
            <a:ext cx="4505306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динамическая среда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представляет собой вязкую жидкость, в которой плавают органоиды и проходят биохимические реакции. Она содержит воду, белки и другие вещества.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цитоплазмы перемещаются молекулы и органоиды, обеспечивая обмен веществ и взаимодействие различных систем клетки для нормальной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наследственная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защищено двойной мембраной с порами, через которые осуществляется обмен веществ. Внутри находится ДНК — хранилище генетической информации.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ядра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контролирует синтез белков, регулирует рост и деление клетки, обеспечивая передачу наследственных признаков и жизнедеятельность клетки.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46230"/>
            <a:ext cx="3848986" cy="21226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отличия основных компонентов клеток растений и животных. Эти особенности отражают адаптацию к разным функциям и средам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уникальные структуры, отсутствующие в животных клетках.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предотвращает разрыв клетки при избытке воды благодаря упругости, поддерживает водный баланс и позволяет свободно проходить растворённым веществам.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стенка: защита растений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Составленная из целлюлозы, клеточная стенка придаёт прочность и форму растительной клетке. Она защищает от механических повреждений и инфекций.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9" y="87313"/>
            <a:ext cx="4505306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Вакуоль: поддержание баланса внутри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 занимает значительную часть объёма растительной клетки и заполнена клеточным соком с растворёнными веществами, включая питательные вещества и отходы.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водный баланс, поддерживает внутреннее давление — тургор, что обеспечивает устойчивость и форму растительной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27" y="2219550"/>
            <a:ext cx="2709545" cy="25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5827" y="2219550"/>
            <a:ext cx="2709545" cy="2581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7277" y="2219550"/>
            <a:ext cx="2709545" cy="2581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виды и функции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источник жизни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происходит фотосинтез, в ходе которого растения превращают солнечный свет в энергию. Они содержат зеленый пигмент хлорофилл, который придаёт листьям их цвет.
</a:t>
            </a:r>
            <a:endParaRPr lang="en-US" sz="1129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сохраняют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служат запасниками крахмала и других веществ. Они не окрашены и часто встречаются в корнях и клубнях, где аккумулируется энергия для растения.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окрашивают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 придают плодам и цветам яркие оттенки — от жёлтого и оранжевого до красного. Благодаря им растения привлекают опылителей и распространяют семена.
</a:t>
            </a:r>
            <a:endParaRPr lang="en-US" sz="11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Митохондрии: источник энергии клетки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отвечают за преобразование питательных веществ в энергию в форме молекул АТФ. Эти органоиды имеют собственную структуру и способны к самостоятельному размножению.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митохондрий проходят сложные биохимические реакции клеточного дыхания. Кроме того, митохондрии содержат собственную ДНК, что отличает их от других органоидов.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9" y="87313"/>
            <a:ext cx="4505306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Рибосомы: строительство белков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белков и рибосомной РНК, являются мельчайшими органеллами клетки. Они могут свободно плавать в цитоплазме или прикрепляться к эндоплазматической сети.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рибосом заключается в синтезе белков, необходимые для жизнедеятельности клетки, согласно инструкции, записанной в ДНК. Они присутствуют во всех живых клетках.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028" y="1524573"/>
            <a:ext cx="3887090" cy="32950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сеть участвует в синтезе липидов и обезвреживании токсинов. Шероховатая сеть является местом производства белков, которые затем транспортируются в другие части клетки.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система транспортировки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бывает двух видов: шероховатая, покрытая рибосомами, и гладкая, лишённая их. Она служит основным путем транспорта веществ внутри клетки.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9" y="87313"/>
            <a:ext cx="4505306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Гольджи: сортировщик клетки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Гольджи получает белки и другие вещества от эндоплазматической сети, модифицирует и упаковывает их в небольшие пузырьки для дальнейшего использования или вывода из клетки.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комплекс Гольджи образует лизосомы, которые необходимы для переваривания и удаления ненужных или повреждённых материалов внутри клетки, обеспечивая её очистку.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Лизосомы: утилизация и защита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которые разрушают ненужные органоиды и чужеродные вещества. Это позволяет клетке поддерживать чистоту и защищаться от вредных микробов.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клетки лизосомы участвуют в процессах самоуничтожения, предотвращая распространение повреждений и способствуя обновлению тканей организма.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9299" y="1587736"/>
            <a:ext cx="1865403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клетки: функции и встречаемость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и их функции с указанием присутствия в разных типах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уникальную функцию, обеспечивая жизнь клетки и её адаптацию к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органоидов в разных клетках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нуждаются в большом числе митохондрий для энергии, тогда как нервные клетки содержат много рибосом для белкового 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количестве органоидов отражают особенности функций и потребности различных типов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цитологии,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процессов обмена веществ в клетке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путь движения веществ в клетке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клеточных знаний для науки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лежит в основе медицины и биотехнологий, помогая создавать лекарства и улучшать здоровье. Эти знания открывают путь для новых научных достижений и инноваций.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2026-05-07T08:41:22Z</dcterms:created>
  <dcterms:modified xsi:type="dcterms:W3CDTF">2026-05-07T08:41:22Z</dcterms:modified>
</cp:coreProperties>
</file>