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как жанр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жанр между рассказом и романом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 героя в поступках, отношениях и испытаниях. Это жанр последовательного рассказа о жизни человека в определённой среде, поэтому он особенно удобен для школьного анализа.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 уроке литературы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по литературоведческим признакам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рассказ и роман: основные различия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прозаических жанров по объёму, сюжету и способу изображения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занимает промежуточное положение: она шире рассказа, но не столь масштабна, как роман.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повести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повести развиваются последовательно, без резких скачков. Автор показывает быт, место действия и обстоятельства, которые влияют на поступки персонажей.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сосредоточена на одном главном герое или небольшой группе персонажей. Через их судьбу раскрывается центральный конфликт и важный жизненный выбор.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важна не только фабула, но и нравственный смысл. Повесть помогает понять, как характер человека проявляется в испытаниях и отношениях с другими.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окружении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персонажа не отдельно, а в семье, школе, деревне или городе. Рядом с ним всегда есть другие люди, по которым легче понять его ценности и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дом, речь, привычки и предметы повседневной жизни делают изображение точным. Такие детали помогают представить эпоху и увидеть характер героя через обыденные, но значимые признаки.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жизненная среда
</a:t>
            </a:r>
            <a:endParaRPr lang="en-US" sz="43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повести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показывает путь героя от исходной ситуации к итоговому изменению.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композиционных особенностей повести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сюжетную основу повести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повесть сосредоточена на одном решающем событии, которое меняет жизнь героя и раскрывает его внутреннюю силу.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поворот и испытания: именно они ведут к нравственному выбору и итоговому изменению героя.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3345" y="2985284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48164"/>
            <a:ext cx="835200" cy="74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повестей, важные для 8 класса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о товариществе показывают, как поддержка друга помогает пройти трудный путь и сохранить верность слову.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отвечать за поступки, понимать последствия своих решений и по-новому смотреть на себя и окружающих.
</a:t>
            </a:r>
            <a:endParaRPr lang="en-US" sz="25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персонаж стоит перед решением между выгодой и честностью. Именно этот момент делает историю особенно важной для читателя.
</a:t>
            </a:r>
            <a:endParaRPr lang="en-US" sz="2388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выбор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помогают увидеть, как характер формируется в обычной жизни, в заботе, спорах и взаимной ответственности.
</a:t>
            </a:r>
            <a:endParaRPr lang="en-US" sz="241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о памяти и долге показывают уважение к прошлому, смелость перед трудностями и готовность поступать правильно даже в сложной ситуации.
</a:t>
            </a:r>
            <a:endParaRPr lang="en-US" sz="2375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долг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повесть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обращается к реальным событиям прошлого и связывает их с судьбой вымышленных героев. Это помогает показать эпоху через личную историю.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истории особенно заметны честь, долг и верность. В «Капитанской дочке» А. С. Пушкина это видно через поступки героев во время восстания Пугачёва.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одежда, речь, обычаи, уклад жизни и исторические лица. Эти детали создают достоверную картину прошлого.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о детях и подростках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повести часто рассказывают о дружбе, взаимопомощи и ответственности. Герой попадает в ситуацию, где ему нужно действовать смело и отвечать за других.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известных произведениях, например у А. П. Гайдара и В. П. Катаева, ребёнок или подросток проходит испытания и взрослеет. Это делает сюжет близким школьникам.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таких историй — движение от впечатлений к поступку. Читатель видит, как герой учится различать добро и удобство, а также выбирать по совести.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 фоне времени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часто открывает не просто историю героя, а целый уклад жизни. По улице, дому, одежде и речи персонажей можно почувствовать, как люди жили, о чём думали и чего боялись в своё время.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улица и разговоры эпохи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жанре могут встретиться дворянская усадьба, городская школа или военный лагерь. Такие места не служат фоном случайно: они помогают понять, почему герой поступает именно так и какие правила диктует ему среда.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школа, фронт: разные миры повести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как большие события входят в обычную жизнь человека. Через судьбу одного героя читатель видит эпоху точнее, чем через сухой пересказ фактов: в деталях раскрываются нравы, привычки и отношения между людьми.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судьба как зеркало истории
</a:t>
            </a:r>
            <a:endParaRPr lang="en-US" sz="26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повести русской литературы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связать автора, произведение, тему и художественную особенность.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показывают, что повесть может быть исторической, социальной или военной, но всегда раскрывает человека через важный жизненный выбор.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общеизвестные произведения русской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художественная деталь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делает образ запоминающимся. Одна вещь — письмо, шинель, книга или игрушка — иногда говорит о герое больше, чем длинное описание.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язык помогает повести выглядеть убедительно: автор называет предметы, места и действия так, чтобы читатель ясно видел картину происходящего и верил событиям.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тоже важна: по словам, интонации и особенностям общения можно понять возраст, характер, положение в обществе и отношение персонажа к другим людям.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детали раскрывается и настроение сцены: уют, тревога, бедность, строгость или надежда. Поэтому повесть особенно ценна для внимательного чтения и анализа.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9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жанра повести в школьной литературе
</a:t>
            </a:r>
            <a:endParaRPr lang="en-US" sz="199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вызывает повесть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связаны не только с событиями, но и с тем, как герой переживает испытания и меняется к финалу.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сильнее всего возникают сочувствие и интерес: повесть соединяет действие, внутренние переживания и нравственный выбор.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повесть на уроке литературы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контекста к смыслу произведения.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удобна для школьного чтения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обычно имеет понятный сюжет и не слишком большой объём, поэтому её удобно читать по частям и обсуждать на уроке без потери главной мысли.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повести чаще всего находятся понятные подросткам ситуации: дружба, обида, ответственность, выбор между удобством и совестью, отношение к близким и к себе.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учиться анализировать поступки героев: читатель видит, как характер раскрывается не словами автора, а действиями, решениями и последствиями этих решений.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кино и на сцене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часто становятся основой фильмов и спектаклей, потому что у них есть цельный сюжет, ясные ключевые сцены и запоминающиеся герои, которых легко показать на экране или сцене.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«Тимур и его команда», «Сын полка» и «Капитанская дочка» известны не только как книги: их экранные и театральные версии помогают по-новому увидеть характеры, конфликт и атмосферу времени.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повестей по содержанию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что повесть может изображать разные стороны жизни, сохраняя общие жанровые признаки.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повести отличаются темой и способом изображения, но все они сохраняют средний объём, один главный конфликт и развёрнутые характеры.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помогают легко узнать повесть среди других прозаических жанров.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жанра повести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удобно узнавать по среднему объёму, одному основному конфликту и развёрнутым характерам. Эти признаки делают жанр понятным для анализа и интересным для чтения.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Повесть: жанр, который соединяет сюжет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человека в важный момент жизни и помогает понять эпоху через поступки, характер и выбор героя. Именно поэтому этот жанр так ценен в школьном чтении.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2026-05-19T05:43:10Z</dcterms:created>
  <dcterms:modified xsi:type="dcterms:W3CDTF">2026-05-19T05:43:10Z</dcterms:modified>
</cp:coreProperties>
</file>