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дом — новое большое приключение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Переезд, уют и первые открытия в новом доме.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дом в книгах и 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дом бывает у героев сказок и у обычных людей. Он становится началом перемен, новых привычек и маленьких открытий. В литературном чтении эта тема помогает увидеть знакомые слова, образы и чувства.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4206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119" y="3374873"/>
            <a:ext cx="240563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416602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книге и дом в жизни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 тексте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дом часто узнаётся по простым деталям: тёплому свету, любимому столу, знакомому окну. Такие признаки помогают сразу представить спокойное и доброжелательное место.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вокруг нас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дом тоже запоминается по привычным вещам и звукам. Скрип двери, запах обеда и мягкий свет делают пространство узнаваемым даже для маленького ребёнка.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первокласснику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эта тема понятна и важна. У каждого есть свой уголок, любимые игрушки и места, где особенно спокойно и хорошо.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слова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понятные слова помогают лучше представить дом. Они делают рассказ живым, а образ дома — тёплым, дружелюбным и очень близким.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нового дома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снаружи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дома есть вход, окна и двор. Снаружи он сразу показывает, где можно зайти, а где открыть для себя вид на улицу. Это помогает быстрее ориентироваться.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бывают комнаты, кухня, коридор и место для отдыха. У каждой части своё назначение, поэтому дом удобно изучать по шагам, как настоящий маленький маршрут.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первого дня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переезда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собраны, коробки готовы, а вокруг царит лёгкое волнение. Всё кажется новым, даже воздух в комнате.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домом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осматривает комнаты, находит кухню, ванную и место для отдыха. Появляются первые вопросы и первые улыбки.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на новом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нужные вещи уже распакованы. Дом постепенно становится спокойнее, а у ребёнка появляется ощущение: здесь можно жить и играть.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осваивает новый 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 новое место становится привычным и удобным.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650" y="275137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5656" y="4058074"/>
            <a:ext cx="336787" cy="38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65500" y="2025155"/>
            <a:ext cx="376800" cy="376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65500" y="3394355"/>
            <a:ext cx="376800" cy="376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36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Вещи, которые помогают почувствовать себя дома
</a:t>
            </a:r>
            <a:endParaRPr lang="en-US" sz="2361" dirty="0"/>
          </a:p>
        </p:txBody>
      </p:sp>
      <p:sp>
        <p:nvSpPr>
          <p:cNvPr id="14" name="Text 2"/>
          <p:cNvSpPr txBox="1"/>
          <p:nvPr/>
        </p:nvSpPr>
        <p:spPr>
          <a:xfrm>
            <a:off x="1582425" y="1237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игрушка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игрушка помогает ребёнку быстрее успокоиться. Она напоминает о привычной жизни и делает новое место чуть более своим.
</a:t>
            </a:r>
            <a:endParaRPr lang="en-US" sz="1273" dirty="0"/>
          </a:p>
        </p:txBody>
      </p:sp>
      <p:sp>
        <p:nvSpPr>
          <p:cNvPr id="15" name="Text 3"/>
          <p:cNvSpPr txBox="1"/>
          <p:nvPr/>
        </p:nvSpPr>
        <p:spPr>
          <a:xfrm>
            <a:off x="1582425" y="2613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Подушка и плед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вещи создают ощущение тепла и отдыха. С ними легче устроиться на новом месте и почувствовать, что день заканчивается спокойно.
</a:t>
            </a:r>
            <a:endParaRPr lang="en-US" sz="1273" dirty="0"/>
          </a:p>
        </p:txBody>
      </p:sp>
      <p:sp>
        <p:nvSpPr>
          <p:cNvPr id="16" name="Text 4"/>
          <p:cNvSpPr txBox="1"/>
          <p:nvPr/>
        </p:nvSpPr>
        <p:spPr>
          <a:xfrm>
            <a:off x="1582425" y="3971000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книга возвращает знакомые истории и любимых героев. Она помогает сохранить привычный ритм и делает вечер в новом доме уютнее.
</a:t>
            </a:r>
            <a:endParaRPr lang="en-US" sz="1273" dirty="0"/>
          </a:p>
        </p:txBody>
      </p:sp>
      <p:sp>
        <p:nvSpPr>
          <p:cNvPr id="17" name="Text 5"/>
          <p:cNvSpPr txBox="1"/>
          <p:nvPr/>
        </p:nvSpPr>
        <p:spPr>
          <a:xfrm>
            <a:off x="4225725" y="1925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Чашка
</a:t>
            </a:r>
            <a:pPr algn="r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домашняя чашка может напомнить о семейных привычках. Такие маленькие детали делают новый дом более добрым и знакомым.
</a:t>
            </a:r>
            <a:endParaRPr lang="en-US" sz="1273" dirty="0"/>
          </a:p>
        </p:txBody>
      </p:sp>
      <p:sp>
        <p:nvSpPr>
          <p:cNvPr id="18" name="Text 6"/>
          <p:cNvSpPr txBox="1"/>
          <p:nvPr/>
        </p:nvSpPr>
        <p:spPr>
          <a:xfrm>
            <a:off x="4225725" y="32946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или фотография
</a:t>
            </a:r>
            <a:pPr algn="r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на стене или семейное фото напоминают о близких людях. Они помогают почувствовать поддержку и быстрее привыкнуть к новому месту.
</a:t>
            </a:r>
            <a:endParaRPr lang="en-US" sz="12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ребёнка в новом доме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комнате особенно важны кровать, стол и полка для книг. Когда вещи стоят удобно, ребёнку легче запомнить своё место и быстро навести порядок.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и простая комната помогает чувствовать себя увереннее. В ней можно читать, играть и отдыхать, не путаясь в коробках и лишних вещах.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наводить порядок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разложенные вещи легче найти, поэтому не приходится долго искать книгу, тетрадь или любимую игрушку в коробке.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помогает быстрее привыкнуть к новому дому. Когда у каждого предмета есть своё место, комната выглядит спокойнее и понятнее.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аккуратность делают отдых приятнее. В таком доме легче играть, учиться и чувствовать себя собранным, как настоящий хозяин комнаты.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для новых соседей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проявить доброту, знакомство может превратиться в дружбу. Иногда достаточно одного приветствия, чтобы в подъезде стало чуть теплее и веселее.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соседями стоит здороваться и улыбаться. Простое «Здравствуйте!» — это маленький, но очень важный шаг к хорошему знакомству.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говорить вежливо и не шуметь слишком громко. Так рядом с вами будет спокойно, а жить в одном доме станет приятнее для всех.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двор и улица становятся частью дома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подъезда стоит лавочка, рядом растут деревья, а между домами тянется узкая дорожка. После переезда ребёнок замечает, что двор тоже помогает почувствовать себя дома: здесь можно гулять, здороваться с соседями и запоминать знакомые тропинки.
</a:t>
            </a:r>
            <a:endParaRPr lang="en-US" sz="781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где хочется гулять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двери дома виден двор, детская площадка и аккуратная тропинка к магазину. Такие детали делают место вокруг дома понятным и дружелюбным. Чем быстрее ребёнок узнаёт этот путь, тем увереннее он выходит на прогулку.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двери до площадки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домом может быть остановка, скамейка, кусты и высокий фонарь. Всё это образует свой маленький мир, который каждый день становится знакомее. Даже обычная улица кажется спокойнее, когда знаешь, что находится вокруг.
</a:t>
            </a:r>
            <a:endParaRPr lang="en-US" sz="809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мир рядом с домом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 новом месте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запомнить, где находятся вход и выход, а также попросить взрослых показать, к кому обращаться за помощью, если что-то непонятно или страшно.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номер квартиры, имя взрослых и место, где лежат ключи, фонарик или телефон. Эти простые сведения помогают быстро сориентироваться в новом доме.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вода, лестница или балкон, нужно быть особенно внимательным и не спешить. Осторожность — это не скучно, а очень полезно, почти как суперсила.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играть у открытых окон, трогать розетки и включать незнакомые приборы. Дом становится безопаснее, когда ребёнок знает, какие места требуют осторожности.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Шаги, которые делают новый дом родным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маленьких привычек после переезда в новое жильё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ощущение дома со временем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2300" y="173223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всё новое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кажутся незнакомыми, а каждый звук привлекает внимание. Дом ещё не изучен, поэтому хочется всё рассмотреть и узнать, где что находится.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46950" y="271852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появляются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 любимый уголок, запоминает дорогу до кухни и узнаёт знакомые предметы. Новое место уже не пугает, а радует маленькими находками.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2225" y="3680261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И, наконец, — свой дом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привычки, дружелюбные соседи и любимые вещи на местах. Дом становится родным, потому что в нём легко жить, отдыхать и мечтать.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детали делают дом уютным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свет, мягкий плед и книга на столе сразу меняют настроение комнаты. Кажется, будто дом тихо улыбается и приглашает отдохнуть после длинного дня.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на стене, любимая чашка и игрушка на полке делают место личным и узнаваемым. Именно такие простые вещи помогают почувствовать: здесь меня ждут.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место, где живёт забота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забота начинается с простых дел: помочь убрать игрушки, принести воду или напомнить о нужной вещи. Когда каждый старается, жить вместе становится легче и радостнее.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тоже важны. Если дома умеют благодарить, слушать друг друга и говорить спокойно, в комнате становится тише и теплее, даже если за окном дождь.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чувствует себя защищённым, когда рядом есть взрослые, порядок и привычный распорядок. Такой дом помогает учиться, играть, отдыхать и не бояться завтрашнего дня.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семьи от нового адреса к родному дому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новое жильё постепенно становится привычным и близким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мечты часто начинается с комнаты, где есть кровать, стол и место для рисунков. Там всё лежит на своих местах, а на стене может висеть любимая картинка. Такую комнату легко представить как маленькую страну порядка и фантазии.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комната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доброго дома обязательно есть окно, из которого видно деревья, двор или кусочек неба. Утром туда заглядывает солнце, а вечером — тихий свет. От такого вида даже обычный день кажется чуть наряднее.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 небо и двор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мечты есть полка для книг, коробка для игрушек и удобное место для игр. Всё рядом, всё понятно, и ничего не прячется, как непослушный носок. Такой дом помогает и учиться, и мечтать, и отдыхать.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Уголок для игр и книг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видит дом мечты первоклассник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теме «Новый дом»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дом сначала может казаться чужим, но постепенно он становится понятным и близким. Этому помогают знакомые вещи, привычные действия и терпение всей семьи.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это не только стены и крыша. Это место, где люди заботятся друг о друге, соблюдают порядок и говорят добрые слова, даже если утром кто-то потерял варежку.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спокойствие делают жильё по-настоящему удобным. Когда ребёнок знает правила, умеет беречь вещи и помнит важные места, ему легче чувствовать себя уверенно.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Соседи, двор и любимый уголок тоже входят в ощущение дома. Из этих деталей складывается тёплая картина, где приятно жить, играть и возвращаться после прогулки.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дом — начало доброй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дом становится родным, когда в нём звучат добрые слова, царят порядок и забота. Тогда перемены перестают пугать, а обычные вещи превращаются в уютную, счастливую историю.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2026-05-24T01:32:48Z</dcterms:created>
  <dcterms:modified xsi:type="dcterms:W3CDTF">2026-05-24T01:32:48Z</dcterms:modified>
</cp:coreProperties>
</file>