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России: большой мир рядом с нами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Путешествуем от льдов Севера к тёплым степям России.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зависит, какая природа вокруг нас?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меняются из-за тепла, осадков, ветров и моря. На севере зима длиннее и холоднее, а на юге больше растений. В горах тоже есть своя лестница природы: выше — холоднее.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пустыни: край льда и ветра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Арктическая пустыня — самая северная зона России. Зимой здесь наступает полярная ночь, и вокруг почти не видно света. Снег, лёд и сильный ветер делают этот край суровым и очень тихим.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солнце надолго исчезает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здесь почти всегда скована холодом, поэтому растений очень мало. Но даже в таких условиях можно встретить редкие мхи и полярные растения. Они растут низко, будто прячутся от мороза.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замёрзшей земле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зоне живут белые медведи, моржи, тюлени и полярные птицы. Им помогают густой мех, толстый слой жира и умение долго обходиться без тепла. Для них лёд — привычный дом, а не беда.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Хозяева северных берегов
</a:t>
            </a:r>
            <a:endParaRPr lang="en-US" sz="13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мхи, ягель и северные олени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лето короткое и прохладное, а деревья почти не приживаются. Под землёй лежит вечная мерзлота, поэтому корням трудно уходить глубоко.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Зато здесь много мхов, лишайников и ягеля. Северный олень хорошо чувствует себя в этих местах и легко находит себе корм даже в суровую погоду.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Лесотундра: зона, где встречаются тундра и лес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деревья на холодной земле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летнего сезона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Лесотундра стоит между тундрой и тайгой, поэтому здесь можно увидеть редкие берёзы, ели и лиственницы. Природа меняется очень быстро: рядом с деревьями бывает открытое холодное пространство.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сюда прилетают гуси, журавли и другие птицы. Им нравятся спокойные места, где можно гнездиться и растить птенцов.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огромный хвойный лес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пространства России и выглядит как зелёное море из хвойных деревьев. Здесь растут ель, сосна, пихта и лиственница. Деревья стоят плотными рядами, а воздух в лесу кажется особенно свежим.
</a:t>
            </a:r>
            <a:endParaRPr lang="en-US" sz="750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тянется очень далеко
</a:t>
            </a:r>
            <a:endParaRPr lang="en-US" sz="942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тайге много снега, и животным приходится искать корм под пушистым покрывалом. Здесь живут бурый медведь, лось, соболь, белка и глухарь. У каждого есть свои способы пережить холод.
</a:t>
            </a:r>
            <a:endParaRPr lang="en-US" sz="768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дом для лесных жителей
</a:t>
            </a:r>
            <a:endParaRPr lang="en-US" sz="999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тёплое время года, в тайге появляются грибы и ягоды. Лес будто просыпается и становится ещё богаче. Для людей это тоже важные дары леса, если собирать их бережно.
</a:t>
            </a:r>
            <a:endParaRPr lang="en-US" sz="768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с грибами и ягодами
</a:t>
            </a:r>
            <a:endParaRPr lang="en-US" sz="12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леса: вместе хвойные и лиственные деревья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смешанных лесах рядом растут ель, сосна, берёза, осина и дуб. Из-за лиственных деревьев эта зона кажется светлее и веселее, чем тёмная тайга.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кабаны, зайцы, белки, дятлы и ежи. Лес даёт им и укрытие, и пищу, а птицы находят в кронах удобные места для гнёзд.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людей такие места очень удобны. Тут строят города, сёла и дороги, потому что природа мягче, чем на Севере, и жить здесь легче.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леса: дубы, клёны и липы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зоне теплее, чем в тайге и смешанных лесах, поэтому деревья здесь чувствуют себя увереннее. Летом их широкие листья ловят много солнечного света и помогают лесу расти густым.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лес становится золотым, красным и оранжевым, будто художник раскрасил его кистью. Здесь растут дуб, клён, липа и орешник, а живут косули, барсуки и совы.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Лесостепь: где лес встречается с полем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похожа на дружбу двух соседей: леса и степи. Здесь чередуются рощи, поля и участки с высокой травой. Кажется, что природа не может выбрать один наряд и носит сразу несколько.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рощ и открытых пространств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чернозёмах хорошо растут злаки и сельскохозяйственные культуры. Эти почвы очень плодородные, поэтому люди давно используют их для полей. Урожай здесь зависит от заботы человека и силы земли.
</a:t>
            </a:r>
            <a:endParaRPr lang="en-US" sz="979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— богатая почва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лесостепи встречаются суслики, зайцы, лисицы и степные птицы, например жаворонки. Им нужны и укрытия, и открытые участки, чтобы быстро двигаться и замечать опасность.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открытых мест
</a:t>
            </a:r>
            <a:endParaRPr lang="en-US" sz="13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мало деревьев, зато много трав, которые весной расцветают особенно ярко. Летом местность часто становится сухой и золотистой, как большое солнечное поле.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здесь очень плодородные, поэтому люди выращивают хлебные культуры. В степи живут сайгаки, суслики, хомяки, тушканчики и степные орлы.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Степь: травяное пространство без густых лесов
</a:t>
            </a:r>
            <a:endParaRPr lang="en-US" sz="188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5600" y="1547200"/>
            <a:ext cx="6834900" cy="7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 умеют беречь воду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74100" y="2944625"/>
            <a:ext cx="31383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полупустынях и пустынях дождей почти не бывает. Поэтому растения здесь низкие, крепкие и долго обходятся без воды, словно настоящие чемпионы по терпению.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89350" y="2944625"/>
            <a:ext cx="32973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Растут полынь, солянки и саксаул. Животные выходят на поверхность ночью или прячутся в норах днём, чтобы не перегреться под ярким солнцем.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74100" y="2388200"/>
            <a:ext cx="31383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жизнь на сухой земле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89350" y="2388200"/>
            <a:ext cx="32973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спасаются от жары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природа в горах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в горы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становится ниже, а леса редеют. На склонах появляются камни, горные луга и более выносливые растения.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некоторых вершинах сохраняются вечные снега и ледники. Это самые суровые и холодные участки гор.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подножия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теплее всего. Часто растут леса, кустарники и луга, а люди могут жить и работать почти как на равнине.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холодным вершинам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Растений всё меньше, ветер сильнее, а снег лежит дольше. Местами встречаются почти голые каменные участки.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4090" y="0"/>
            <a:ext cx="4229220" cy="5174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и животные приспосабливаются к жизни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северных растений лето очень короткое, поэтому они быстро зацветают и успевают дать семена за несколько тёплых недель. Так они не теряют ни одного солнечного дня.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60250" y="35604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тоже есть свои хитрости: густая шерсть согревает, спячка помогает переждать холод, а быстрые ноги и умение прятаться спасают от врагов и непогоды.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39430"/>
            <a:ext cx="220800" cy="176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природу разных зон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соседство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зонах человеку нужно учитывать климат, почвы и животных. Если относиться к природе аккуратно, она дольше остаётся здоровой и щедрой.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Севере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важны оленеводство, рыболовство и добыча полезных ископаемых. Люди приспосабливаются к холоду и длинной зиме, как смелые северные исследователи.
</a:t>
            </a:r>
            <a:endParaRPr lang="en-US" sz="1073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урожай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и лесостепях плодородные почвы помогают выращивать пшеницу, подсолнечник и другие культуры. Именно поэтому здесь много сельских хозяйств.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дороги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лесной зоне людям легче строить дома, прокладывать дороги и развивать промышленность. Здесь больше населённых пунктов и удобнее перевозить товары.
</a:t>
            </a:r>
            <a:endParaRPr lang="en-US" sz="11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под защитой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здесь шумят камыши, а над водой кружат птицы. Заповедник охраняет дельту Волги, где особенно важно сохранить тихие места для гнёзд и кормления. Это настоящий природный приют, где каждому обитателю нужен покой.
</a:t>
            </a:r>
            <a:endParaRPr lang="en-US" sz="720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Астраханский заповедник: дом для птиц и воды
</a:t>
            </a:r>
            <a:endParaRPr lang="en-US" sz="839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Камчатке рядом живут вулканы, горячие источники и дикая природа. В заповеднике можно увидеть редкие ландшафты, которые выглядят почти как из сказки. Здесь бережно сохраняют животных, растения и необычные природные чудеса.
</a:t>
            </a:r>
            <a:endParaRPr lang="en-US" sz="668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Кроноцкий заповедник: земля огня и пара
</a:t>
            </a:r>
            <a:endParaRPr lang="en-US" sz="839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один из самых северных национальных парков страны. Огромные пространства льда, снега и холодного моря защищают жизнь моржей, птиц и других северных жителей. Место кажется суровым, но именно поэтому оно так ценно.
</a:t>
            </a:r>
            <a:endParaRPr lang="en-US" sz="712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Арктика: белый мир льда
</a:t>
            </a:r>
            <a:endParaRPr lang="en-US" sz="9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природных зон с севера на юг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меняются тепло, влажность и растительность по территории России и почему в горах действует другой порядок.
</a:t>
            </a:r>
            <a:endParaRPr lang="en-US" sz="108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8550" y="1513192"/>
            <a:ext cx="267600" cy="237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32575" y="1525085"/>
            <a:ext cx="267600" cy="2140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6444" y="1484375"/>
            <a:ext cx="258563" cy="295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04700" y="1498325"/>
            <a:ext cx="267600" cy="2676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75894" y="1484375"/>
            <a:ext cx="258563" cy="295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2292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признаки природных зон
</a:t>
            </a:r>
            <a:endParaRPr lang="en-US" sz="2600" dirty="0"/>
          </a:p>
        </p:txBody>
      </p:sp>
      <p:sp>
        <p:nvSpPr>
          <p:cNvPr id="17" name="Text 3"/>
          <p:cNvSpPr txBox="1"/>
          <p:nvPr/>
        </p:nvSpPr>
        <p:spPr>
          <a:xfrm>
            <a:off x="7362125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местах очень сухо и светло, поэтому растения растут редко и невысоко. Кустарники и травы умеют долго жить без частых дождей.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5576150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открыта всем ветрам, зато весной она покрывается ковылём и травами. Здесь много простора, а сайгаки быстро бегут по ровной земле.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765500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Бескрайний хвойный лес кажется зелёным морем. В нём живут соболь, лось и бурый медведь, а летом в лесу появляются грибы и ягоды.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1948275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Мхи, лишайники и ягель стелются низко, чтобы не бояться холода и ветра. Северный олень легко находит здесь корм даже там, где деревья почти не растут.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114950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почти всё покрыто льдом и снегом, а сильный ветер делает воздух особенно суровым. Живут немногие, но белый медведь чувствует себя как настоящий хозяин Севера.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всех природных зон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природной зоны свои погода, растения и животные. Но все они находятся в одной большой стране и образуют длинную цепочку, где одна зона постепенно сменяет другую.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карту России, видно, насколько она разнообразна. Здесь есть холодные и тёплые места, леса и степи, горы и пустыни — почти целая природная планета!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природные зоны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Это помогает понимать карту России и быстрее находить, где холодно, где тепло, а где растут леса или степные травы.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Знание природных зон объясняет, почему одним растениям нужен юг, а другим подходит суровая зима и короткое лето.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Оно учит беречь природу: не ломать ветки, не рвать редкие цветы и не тревожить животных в их домах.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Когда человек знает особенности местности, он лучше понимает, как жить рядом с природой и не наносить ей вред.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50" y="626201"/>
            <a:ext cx="3927900" cy="387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3087" y="2165750"/>
            <a:ext cx="318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льдов Арктики до тёплых южных степей природные зоны России сменяют друг друга как страницы большой книги. Если беречь их, красота страны останется для будущих поколений.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74700" y="843225"/>
            <a:ext cx="33324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 удивительно разнообразна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2026-05-21T07:58:48Z</dcterms:created>
  <dcterms:modified xsi:type="dcterms:W3CDTF">2026-05-21T07:58:48Z</dcterms:modified>
</cp:coreProperties>
</file>