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 Древний Египет: два пути развития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веры, власти и культуры в двух древних мирах.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условия жизни, вера и власть создавали культуру у арабов и египтян.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важно сопоставить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география возникновения ислама
</a:t>
            </a:r>
            <a:endParaRPr lang="en-US" sz="2455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 и пути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появился в VII веке на Аравийском полуострове, где пересекались пути между Африкой, Азией и Средиземноморьем. Такое положение делало регион открытым для обмена людьми и идеями.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ключевых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центрами стали Мекка и Ясриб, позже получивший название Медина. Именно здесь сложились условия для первых проповедей и появления новой общины верующих.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рождения к общине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 связывают с 570-ми годами, а решающим рубежом стал 622 год. Тогда мусульманская община получила новое место для жизни и развития.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таймлайн помогают увидеть, что религия возникла не в пустоте, а в конкретной исторической среде с торговлей, племенами и соперничеством.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Аравия до ислама: общество и быт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регионами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Аравии занимались караванной торговлей, которая связывала их с Византией, Персией и Южной Аравией. Через неё распространялись товары, новости и новые обычаи.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Племенной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Аравийское общество было племенным: человек опирался прежде всего на свой род. Защита, честь и безопасность зависели от принадлежности к племени и его союзам.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Обычай вместо закона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Письменных законов было немного, а правила жизни часто передавались устно. Из-за этого традиции рода и обычай играли большую роль в повседневной жизни.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Мекка и Кааба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Мекке находилась Кааба — важнейшее святилище, связанное с разными верованиями. Поэтому город имел и религиозное значение, и большое торговое влияние.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Проповедь Мухаммеда соединила веру в единого Бога, нравственные требования и общественные изменения. Со временем вокруг него сложилась община, которая изменила историю региона.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570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исламской традиции Мухаммед родился около 570 года в Мекке. Он вырос в среде торговли и рано познакомился с жизнью караванных путей.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610 год: начало откровений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взрослом возрасте он занимался торговлей и получил уважение за честность. В 610 году, согласно преданию, начались откровения, ставшие основой новой религии.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биография пророка Мухаммеда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Откровение и Коран простыми словами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Корана призывает к единобожию, справедливости, милосердию и ответственности человека за свои поступки. Эти идеи лежат в основе мусульманского мировоззрения.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в исламе считается священной книгой. В нём собраны откровения, которые, по вере мусульман, были переданы Мухаммеду через ангела Джибриля.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 сур и язык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Коране 114 сур. Его язык стал важным образцом литературного арабского языка и сильно повлиял на письменную культуру мусульманского мира.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жизни верующих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верующих Коран — не только книга для чтения, но и источник правил жизни, молитвы и нравственного выбора в повседневных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идеи новой веры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79775" y="118931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Единобожие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ислама — вера в единого Бога, Аллаха. Это объединяет людей независимо от их происхождения, богатства или положения в обществе.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775" y="238188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новой вере особенно важна личная ответственность. Человек отвечает не только за слова, но и за поступки в семье, торговле и общине.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775" y="3574459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Молитва, милосердие и честность считались не отдельными правилами, а частью одного образа жизни. Так вера становилась видимой в повседневных делах.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14650" y="118931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умма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мусульмане называли себя уммой — единой общиной верующих. Это помогало поддерживать друг друга и чувствовать общую цель.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014650" y="238188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требовал справедливости и уважения к людям. Поэтому его идеи затрагивали не только религию, но и отношения между людьми в 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показывают, как вера становится ежедневной практикой мусульман.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обязанностей равны по значению и вместе формируют основу религиозной жизни мусульман.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истории религий; общеизвестные положения ислама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ислама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община и трудности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сопротивления были не только религиозными. Многих пугала возможность потерять торговые доходы, влияние на город и контроль над Каабой.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 Мекке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мусульмане в Мекке сталкивались с насмешками и давлением. Для влиятельных родов новая вера казалась угрозой привычному порядку и авторитету.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и рост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первых лет показал, что новая религия меняла не только взгляды, но и отношения между людьми, заставляя по-новому строить общественную жизнь.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выдержать трудности, верующие опирались на взаимную помощь и доверие внутри общины. Это укрепляло чувство единства и общую ответственность.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Хиджра как поворотный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преследований в Мекке к созданию общины в Медине в 622 году.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раннего государства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основа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переселения в Медину мусульманская община получила не только новое место, но и порядок жизни, основанный на взаимной помощи, договорённостях и общей ответственности за город.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и 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стал не только религиозным лидером, но и человеком, вокруг которого объединялись разные группы жителей. Это помогало решать споры и укреплять доверие внутри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Медине постепенно появились правила, которые регулировали отношения между мусульманами, другими жителями и союзными племенами. Так вера начала влиять на общественный строй.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веры к 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религия, закон и управление всё теснее соединялись. Именно поэтому раннее мусульманское государство стало основой для дальнейшего расширения и укрепления исламского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Ближний Восток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VII веке новые мусульманские государства быстро вышли за пределы Аравии. Сначала они укрепились на Ближнем Востоке, а затем двинулись к берегам Северной Африки, где города стали важными опорными пунктами.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Города-центры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Дамаск, Багдад и Каир стали центрами власти, торговли и учёности. Через них проходили дороги, книги и люди, поэтому именно города помогали объединять огромные территории.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 новых землях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ислам достиг Кордовы, где в одном пространстве встречались разные традиции. Так новые земли включались в общую систему не только силой, но и через управление, договоры и обмен знаниями.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расширения исламского мира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ускорили распространение ислама и почему он стал важной культурной силой. Кратко сравниваются пути, власть и общие правила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распространялся быстрее там, где торговые связи, сильная власть и единые нормы помогали людям принимать новую систему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раннего ислама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ислам распространялся быстро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культура в исламском мире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как 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 стали не только местом молитвы, но и знаком новой культуры. Их формы, купола и арки подчёркивали идею единства и величия веры, а орнаменты заменяли изображения людей и животных.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красивого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превратилась в особое искусство. Красивое письмо использовали для записи Корана, украшения зданий и книг, поэтому текст стал важной частью художественного образа.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стал языком религии, суда и учёности. Благодаря этому знания было легче передавать между разными народами, а книги становились понятными в больших городах и школах.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научных центрах переводили и сохраняли труды по медицине, математике и астрономии. Это помогало развивать обучение и связывало культуры Востока и Запада.
</a:t>
            </a:r>
            <a:endParaRPr lang="en-US" sz="11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дающая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древних египтян зависела от Нила. Разливы реки приносили плодородный ил, поэтому поля давали урожай, а поселения тянулись вдоль узкой зелёной полосы берегов.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и пустыня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берегам Нила возникали города, храмы и гробницы. За пределами долины лежала пустыня, поэтому река была не просто природной границей, а главным путём жизни и связи.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не обычным правителем, а священной фигурой, связанной с порядком мира. Его власть помогала объединять страну и сохранять устойчивость египетского государства на протяжении веков.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и роль Нила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37689"/>
            <a:ext cx="213008" cy="1704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188" y="1319944"/>
            <a:ext cx="154422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создавали искусство в Египте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храмов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создавали для храмов, чтобы почитать богов и поддерживать священный порядок. Скульптуры и рельефы помогали людям ощущать связь между земным миром и миром высших сил.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после смерти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гробницах изображения должны были сопровождать человека в загробную жизнь. Сцены еды, труда и молитв не просто украшали стены, а обеспечивали защиту и память.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фараона показывали торжественно и величественно, чтобы подчеркнуть его особое положение. Искусство напоминало, что власть правителя связана с порядком и стабильностью государства.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человеке сохраняли через статуи, росписи и надписи. Египтяне верили, что имя и образ помогают не исчезнуть после смерти, поэтому искусство имело глубокий смысл.
</a:t>
            </a:r>
            <a:endParaRPr lang="en-US" sz="12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виды искусства были важны в Древнем Египте и из каких материалов мастера создавали свои работы. Это показывает связь искусства с верой и ритуалами.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мастера выбирали прочные материалы для вечности и яркие краски для выразительности, потому что искусство должно было служить храму и гробнице.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искусству Древнего Египта
</a:t>
            </a:r>
            <a:endParaRPr lang="en-US" sz="10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виды, материалы и техники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изображения в египетском искусстве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ракурсов
</a:t>
            </a:r>
            <a:pPr algn="l" indent="0" marL="0">
              <a:lnSpc>
                <a:spcPct val="100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мастера изображали тело так, чтобы каждая его часть была видна лучше всего. Поэтому позы выглядели необычно, но помогали передать важные детали без искажений.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и фронт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ноги чаще показывали в профиль, а глаз и плечи — спереди. Такой способ стал привычным правилом и сразу отличал египетское искусство от других.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размера
</a:t>
            </a:r>
            <a:pPr algn="l" indent="0" marL="0">
              <a:lnSpc>
                <a:spcPct val="100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фигуры зависел от её значения. Фараона изображали крупнее остальных людей, чтобы сразу показать его высокий статус и связь с властью государства.
</a:t>
            </a:r>
            <a:endParaRPr lang="en-US" sz="1163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на века
</a:t>
            </a:r>
            <a:pPr algn="l" indent="0" marL="0">
              <a:lnSpc>
                <a:spcPct val="100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почти не менялись веками. Именно поэтому египетские рельефы и росписи узнаются с первого взгляда и кажутся очень строгими и торжественными.
</a:t>
            </a:r>
            <a:endParaRPr lang="en-US" sz="11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стенах гробниц можно увидеть сцены из жизни Египта: земледельцев, ремесленников, лодки на Ниле и праздничные угощения. Эти изображения должны были сохранить для умершего привычный мир.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камня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фараонов обычно стоят или сидят очень прямо и почти не движутся. Такая неподвижность делает образ торжественным и подчёркивает вечность власти правителя.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загробный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суда Осириса и образы из «Книги мёртвых» показывают путь души после смерти. Египтяне верили, что правильные обряды помогают человеку пройти испытания и обрести вечную жизнь.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 памятниках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двух историй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увидели, что ислам родился в условиях Аравии, а искусство Египта служило вере и памяти. Проверь себя: почему важен 622 год, что означают пять столпов и зачем художники использовали фронтальность?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2026-07-26T13:42:55Z</dcterms:created>
  <dcterms:modified xsi:type="dcterms:W3CDTF">2026-07-26T13:42:55Z</dcterms:modified>
</cp:coreProperties>
</file>