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ЧЕЛОВЕКА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и процессы удаления отходов в организме человека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выделительной системы в жизни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помогает удалять вредные вещества и поддерживает внутреннее равновесие организма. Её изучение началось в XVII веке, и сегодня она считается важнейшей для здоровья и долголетия.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948" y="2611200"/>
            <a:ext cx="1970693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63" y="2611200"/>
            <a:ext cx="1970693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499" y="2611200"/>
            <a:ext cx="1970693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591" y="2611200"/>
            <a:ext cx="1970693" cy="20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выделительной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613687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транспорт мочи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трубки, по которым моча перемещается из почек в мочевой пузырь. Их работа обеспечивает бесперебойное удаление продуктов обмена.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0725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главный фильтр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отфильтровывая отходы обмена веществ и излишки воды. Они играют центральную роль в формировании мочи и поддержании гомеостаза.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638238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резервуар для мочи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накапливает мочу до необходимости её выведения, обеспечивая контрольный резервуар перед мочеиспусканием.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636329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железы, лёгкие и печень дополнительно участвуют в удалении из организма воды, солей и токсинов, дополняя функцию почек.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выделительных органов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мочеточники транспортируют мочу, а мочевой пузырь её аккумулирует и выводит. Мочеиспускательный канал завершает процесс удаления.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выделительные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регулируют температуру, лёгкие удаляют углекислый газ, а печень нейтрализует токсины, поддерживая внутренний баланс совместно с почками.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мочи в почках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мочи в нефронах почек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выделительной системы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почки фильтруют огромный объём крови, выделяя лишь малую часть её как мочу, что показывает эффективность работы.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фильтрационная способность почек поддерживает гомеостаз и здоровье всего организма на постоянном уровне.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2024 год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нефрона — фильтрующей единицы почки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Почечное тельце — фильтрационный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Почечное тельце состоит из капсулы Боумена и клубочка капилляров, где происходит первичная фильтрация крови. Оно отсекает отходы и лишнюю воду, формируя первичную мочу.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Канальцы нефрона — место реабсорбции и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извитых и прямых канальцев возвращает полезные вещества в кровь и выделяет дополнительные отходы, формируя окончательный состав мочи.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вспомогательных органов выделения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углекислый газ и воду, поддерживая дыхательный баланс. Печень нейтрализует токсины, превращая их в безопасные вещества для последующего выведения с желчью.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выводят из организма воду и соли, поддерживая терморегуляцию и гомеостаз. Сальные железы защищают кожу, уменьшая риск высыхания и повреждения.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выделительной системы у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специализированные структуры, связывающие кишечник и кровеносную систему, эффективно удаляющие азотистые соединения и сохраняя водный баланс у насекомых.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Протонефридии у плоских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Протонефридии — простейшая выделительная система, состоящая из замкнутых трубочек с ресничками, обеспечивающих движение жидкости, что помогает удалять отходы из организма.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амфибии и рыбы обладают почками, обеспечивающими высокоуровневую фильтрацию крови и концентрацию мочи, что отражает степень их эволюционного развития.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почек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водно-солевой баланс, удаляя избыток воды и соли, поддерживая стабильность внутренней среды организма.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выводят продукты азотистого обмена, такие как мочевина и креатинин, предотвращая их накопление и токсическое воздействие.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участвуют в поддержании кислотно-щелочного баланса, контролируя уровень pH крови и предотвращая её закисление.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Вырабатывают гормоны ренин и эритропоэтин, регулирующие кровяное давление и образование красных кровяных телец соответственно.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внутреннее строение почки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нефроны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почку проходят артерии и вены, обеспечивающие кровоснабжение. Основной функциональной единицей является нефрон, включающий капсулу Боумена, клубочек капилляров и систему канальцев для фильтрации и обработки мочи.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структура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покрыта плотной наружной оболочкой, под которой расположены корковое и мозговое вещества. Внутри находится почечная лоханка, где собирается моча для последующего оттока к мочеточникам.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строение мочеточников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мочеточников регулирует равномерный ток мочи, предотвращая застой. При нарушениях работы этих мышц может возникнуть гидронефроз — расширение почечной лоханки из-за затруднённого оттока жидкости.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это парные трубки длиной около 25–30 см, переносящие мочу из почек в мочевой пузырь. Их стенки состоят из гладких мышц, обеспечивающих движение мочи с помощью перистальтических сокращений.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мочевого пузыря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пузыря содержат детрузор — мышцу, отвечающую за выведение мочи. Нарушения в работе мочевого пузыря часто приводят к задержке мочи или недержанию, что требует медицинского вмешательства.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полый орган из мышечной ткани, способный накапливать до 400–500 мл мочи. Его внутренняя поверхность покрыта переходным эпителием, позволяющим растягиваться при наполнении.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канал, строение и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процессы в канале вызывают болезненные ощущения и учащённое мочеиспускание. Правильная работа сфинктеров обеспечивает произвольность процесса выделения мочи и защиту от инфекций.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— последний отдел выделительной системы, его длина у мальчиков составляет 16–20 см, у девочек — 3–4 см. Важную роль играют сфинктеры, обеспечивающие контроль над мочеиспусканием.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органы выделения: кожа, лёгкие, печень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лёгкие как органы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кожи выводят воду и соли, регулируя температуру тела. Лёгкие удаляют углекислый газ и лишнюю влагу через дыхание, поддерживая газообмен и водно-солевой баланс.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печени в обезвреживании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токсичные вещества и преобразует их в безопасные соединения. Эти вещества выводятся с желчью, дополнительно поддерживая здоровье организма и снижая нагрузку на почки.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выделительной системы: симптомы и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и мочекаменная болезнь вызывают болезненное и частое мочеиспускание, нередко сопровождающееся изменением цвета мочи. Раннее обращение к врачу помогает предотвратить ухудшение состояния.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представляет собой бактериальное воспаление почек, характеризующееся болью в пояснице и повышенной температурой. Без своевременного лечения возможны серьёзные осложнения.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выделительной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солёной и острой пищи, а также газированных напитков благоприятно влияет на здоровье почек. Регулярные медицинские осмотры позволяют выявлять нарушения на ранних стадиях.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в течение дня пить 1,5–2 литра чистой воды и поддерживать гигиену, избегая переохлаждения. Эти меры помогают снизить риск воспалительных заболеваний.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выделительной системе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почки фильтруют около миллиона литров крови, обеспечивая постоянное очищение организма от токсинов и продуктов обмена веществ, поддерживая здоровье тканей.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человека и лягушки выполняют схожие функции, но отличаются по строению почечной ткани, отражая адаптацию к разным условиям среды и образу жизни.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очень эффективно концентрировать мочу, уменьшая потерю воды. Эта способность помогает им выживать в засушливых пустынных условиях с ограниченным доступом к воде.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41" y="1492488"/>
            <a:ext cx="205219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31365"/>
            <a:ext cx="282900" cy="22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риски для выделительной системы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Контаминанты, такие как тяжёлые металлы и пестициды, попадая в питьевую воду, могут нарушать функцию почек и приводить к развитию хронических заболеваний.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токсинов из загрязнённого воздуха способствует развитию воспалений и ухудшает работу почек и мочевыделительной системы в целом.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повышает риск развития болезней почек, усугубляя воздействие токсинов и снижая эффективность очистительных функций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заботы о выделительной системе для здоровья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выделительной системе — залог общего благополучия. Знания о её строении и профилактике помогут сохранять здоровье и предотвращать заболевания на протяжении всей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2026-05-09T13:23:55Z</dcterms:created>
  <dcterms:modified xsi:type="dcterms:W3CDTF">2026-05-09T13:23:55Z</dcterms:modified>
</cp:coreProperties>
</file>