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259" y="501325"/>
            <a:ext cx="3756881" cy="3909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6700" y="1935250"/>
            <a:ext cx="4125300" cy="8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замечательные точки треугольника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657425" y="4011850"/>
            <a:ext cx="3757200" cy="5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треугольника есть четыре особых центра, и каждый показывает его по-своему.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46700" y="1367475"/>
            <a:ext cx="2790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точки изучают в 8 классе на построениях циркулем и линейкой. Они помогают находить длины, углы, радиусы и площади, а также быстрее решать задачи без лишних вычислений.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они встречаются и зачем нужны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ключевое свойство центра тяжести: по нему легко находить нужные отрезки и проверять построения.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2:1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таком отношении точка G делит каждую медиану, считая от вершины.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медиан треугольника из школьного курса геометрии
</a:t>
            </a:r>
            <a:endParaRPr lang="en-US" sz="2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3679" y="1059700"/>
            <a:ext cx="2674393" cy="3612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центра тяжести на чертеже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Проведите медианы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 каждую вершину треугольника с серединой противоположной стороны. Получатся три медианы, и каждая из них проходит через внутреннюю область фигуры.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точку пересечения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медианы пересекаются в одной точке, которую обозначают G. Именно она и является центром тяжести треугольника.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Учтите особый случай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равнобедренном треугольнике одна медиана совпадает с осью симметрии, поэтому чертёж получается особенно наглядным и помогает быстрее увидеть центр G.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1353" y="1550375"/>
            <a:ext cx="2570244" cy="3122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Ортоцентр треугольника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высот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Ортоцентр обозначают буквой H. Он образуется там, где пересекаются высоты треугольника, то есть перпендикуляры, опущенные из вершин на противоположные стороны.
</a:t>
            </a:r>
            <a:endParaRPr lang="en-US" sz="969" dirty="0"/>
          </a:p>
        </p:txBody>
      </p:sp>
      <p:sp>
        <p:nvSpPr>
          <p:cNvPr id="10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зависит от вида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остроугольном треугольнике H находится внутри фигуры. В тупоугольном он оказывается снаружи, а в прямоугольном совпадает с вершиной прямого угла.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Ортоцентр помогает связывать углы и перпендикуляры в одной точке. Поэтому его часто используют при доказательствах и построениях в геометрических задачах.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высота не лишняя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уже проведены две высоты, третья обязательно пройдёт через ту же точку. Это важное свойство позволяет проверять правильность чертежа.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ортоцентра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последовательно находят точку пересечения высот треугольника.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описанной окружности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941800" y="1380625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построения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проводят серединные перпендикуляры к сторонам треугольника. Каждый из них проходит через середину стороны и перпендикулярен ей.
</a:t>
            </a:r>
            <a:endParaRPr lang="en-US" sz="897" dirty="0"/>
          </a:p>
        </p:txBody>
      </p:sp>
      <p:sp>
        <p:nvSpPr>
          <p:cNvPr id="13" name="Text 3"/>
          <p:cNvSpPr txBox="1"/>
          <p:nvPr/>
        </p:nvSpPr>
        <p:spPr>
          <a:xfrm>
            <a:off x="941800" y="2141100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O
</a:t>
            </a:r>
            <a:pPr algn="l" indent="0" marL="0">
              <a:lnSpc>
                <a:spcPct val="115000"/>
              </a:lnSpc>
              <a:buNone/>
            </a:pPr>
            <a:r>
              <a:rPr lang="en-US" sz="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их пересечения обозначается O. Она одинаково удалена от всех вершин треугольника, поэтому становится центром окружности, проходящей через три вершины.
</a:t>
            </a:r>
            <a:endParaRPr lang="en-US" sz="897" dirty="0"/>
          </a:p>
        </p:txBody>
      </p:sp>
      <p:sp>
        <p:nvSpPr>
          <p:cNvPr id="14" name="Text 4"/>
          <p:cNvSpPr txBox="1"/>
          <p:nvPr/>
        </p:nvSpPr>
        <p:spPr>
          <a:xfrm>
            <a:off x="941800" y="2964279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Описанная окружность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точки O можно провести окружность нужного радиуса. Она обязательно пройдет через все вершины треугольника и будет описанной окружностью.
</a:t>
            </a:r>
            <a:endParaRPr lang="en-US" sz="897" dirty="0"/>
          </a:p>
        </p:txBody>
      </p:sp>
      <p:sp>
        <p:nvSpPr>
          <p:cNvPr id="15" name="Text 5"/>
          <p:cNvSpPr txBox="1"/>
          <p:nvPr/>
        </p:nvSpPr>
        <p:spPr>
          <a:xfrm>
            <a:off x="941800" y="3787454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окружности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от центра O до любой вершины — это радиус описанной окружности. Он один и тот же для всех трёх вершин треугольника.
</a:t>
            </a:r>
            <a:endParaRPr lang="en-US" sz="89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расположен центр описанной окружности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треугольник остроугольный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таком треугольнике точка O лежит внутри фигуры. Это удобно видеть на чертеже с двумя серединными перпендикулярами: их пересечение оказывается в центре треугольника. Через это место легко провести окружность, проходящую через все вершины.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треугольник прямоугольный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центр описанной окружности находится на середине гипотенузы. Это особый и очень запоминающийся случай. Окружность строится особенно просто, потому что её центр сразу связан с самой длинной стороной треугольника.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треугольник тупоугольный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случае точка O выходит за пределы треугольника. На рисунке это хорошо заметно: серединные перпендикуляры пересекаются снаружи, но окружность всё равно проходит через все три вершины без исключения.
</a:t>
            </a:r>
            <a:endParaRPr lang="en-US" sz="102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2374505"/>
            <a:ext cx="8183700" cy="25733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вписанной окружности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0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биссектрис
</a:t>
            </a:r>
            <a:pPr algn="l" indent="0" marL="0">
              <a:lnSpc>
                <a:spcPct val="115000"/>
              </a:lnSpc>
              <a:buNone/>
            </a:pPr>
            <a:r>
              <a:rPr lang="en-US" sz="3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центр I, проводят биссектрисы двух углов треугольника. Эти линии делят углы пополам и пересекаются в одной внутренней точке.
</a:t>
            </a:r>
            <a:endParaRPr lang="en-US" sz="879" dirty="0"/>
          </a:p>
        </p:txBody>
      </p:sp>
      <p:sp>
        <p:nvSpPr>
          <p:cNvPr id="10" name="Text 3"/>
          <p:cNvSpPr txBox="1"/>
          <p:nvPr/>
        </p:nvSpPr>
        <p:spPr>
          <a:xfrm>
            <a:off x="3916675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равноудалённости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I находится на одинаковом расстоянии от всех сторон треугольника. Поэтому из неё можно опустить перпендикуляр к любой стороне и получить одинаковую длину.
</a:t>
            </a:r>
            <a:endParaRPr lang="en-US" sz="822" dirty="0"/>
          </a:p>
        </p:txBody>
      </p:sp>
      <p:sp>
        <p:nvSpPr>
          <p:cNvPr id="11" name="Text 4"/>
          <p:cNvSpPr txBox="1"/>
          <p:nvPr/>
        </p:nvSpPr>
        <p:spPr>
          <a:xfrm>
            <a:off x="681695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Вписанная окружность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центром I легко построить окружность, касающуюся всех трёх сторон. Такая окружность называется вписанной и хорошо видна на аккуратном чертеже.
</a:t>
            </a:r>
            <a:endParaRPr lang="en-US" sz="84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центра вписанной окружности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построения точки пересечения биссектрис и вписанной окружности.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951998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замечательных точек треугольника из школьного курса геометрии.
</a:t>
            </a:r>
            <a:endParaRPr lang="en-US" sz="843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какими линиями определяется каждая точка и чем она отличается от других.
</a:t>
            </a:r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точки свой набор линий построения и своё геометрическое значение: равновесие, перпендикулярность, равные расстояния или окружности.
</a:t>
            </a:r>
            <a:endParaRPr lang="en-US" sz="1123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четырёх замечательных точек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ортоцентра и центра описанной окружности в школьной геометрии.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G и I во всех случаях остаются внутри треугольника, поэтому их положение не зависит от вида фигуры.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H и O меняется вместе с типом треугольника, а G и I сохраняют устойчивое внутреннее расположение.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точек в разных видах треугольника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3679" y="1059700"/>
            <a:ext cx="2674393" cy="3612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случай: равносторонний треугольник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общая точка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равностороннем треугольнике все четыре замечательные точки совпадают. Это происходит потому, что фигура обладает наибольшей симметрией, а её основные линии пересекаются в одном месте.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роли линий
</a:t>
            </a:r>
            <a:pPr algn="l" indent="0" marL="0">
              <a:lnSpc>
                <a:spcPct val="115000"/>
              </a:lnSpc>
              <a:buNone/>
            </a:pPr>
            <a:r>
              <a:rPr lang="en-US" sz="3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медиана одновременно является высотой и биссектрисой, а серединный перпендикуляр проходит по той же линии. Поэтому одно построение позволяет получить сразу несколько важных свойств.
</a:t>
            </a:r>
            <a:endParaRPr lang="en-US" sz="968" dirty="0"/>
          </a:p>
        </p:txBody>
      </p:sp>
      <p:sp>
        <p:nvSpPr>
          <p:cNvPr id="10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проверка свойств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треугольник особенно полезен в задачах и на чертеже: по нему легко проверить, правильно ли построены точки G, H, O и I, и увидеть связь между ними.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58575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58575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радиусы связаны с этими точками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описанной окружности измеряется от центра O до любой вершины треугольника. Все три расстояния одинаковы, поэтому через вершины можно провести одну общую окружность.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R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вписанной окружности измеряется от центра I до стороны треугольника. Этот отрезок перпендикулярен стороне и показывает, насколько окружность касается каждой стороны.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r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 и r часто помогают в задачах на построение и вычисление площади. Через них удобно связывать стороны треугольника с его окружностями и внутренними расстояниями.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 нужен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рисунке отмечены точки O и I, то сразу видны оба радиуса. Это делает геометрическую схему наглядной и помогает быстрее проверить правильность построения.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Чертёжная связь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1353" y="1550375"/>
            <a:ext cx="2570244" cy="3122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Замечательные точки в жизни и практических чертежах
</a:t>
            </a:r>
            <a:endParaRPr lang="en-US" sz="2229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каркасы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Треугольные элементы часто используют в мостах и опорах, потому что такая форма хорошо сохраняет жёсткость. На чертежах замечательные точки помогают анализировать устойчивость конструкции.
</a:t>
            </a:r>
            <a:endParaRPr lang="en-US" sz="969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деталей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проектировании деталей важно понимать, где находится центр, где проходят оси симметрии и какие расстояния нужно измерять. Геометрические точки G, H, O и I делают схему понятнее.
</a:t>
            </a:r>
            <a:endParaRPr lang="en-US" sz="969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 технические схемы
</a:t>
            </a:r>
            <a:pPr algn="l" indent="0" marL="0">
              <a:lnSpc>
                <a:spcPct val="115000"/>
              </a:lnSpc>
              <a:buNone/>
            </a:pPr>
            <a:r>
              <a:rPr lang="en-US" sz="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рисунках замечательные точки помогают связать абстрактную геометрию с реальными объектами. Это полезно и в задаче, и в простом инженерном эскизе, где важна точность.
</a:t>
            </a:r>
            <a:endParaRPr lang="en-US" sz="96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центр тяжести важен не только в геометрии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930706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мысленно поддержать однородную треугольную пластинку в точке G, она сохраняет равновесие. Поэтому центр тяжести связан не только с чертежом, но и с устойчивостью тела.
</a:t>
            </a:r>
            <a:endParaRPr lang="en-US" sz="1031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102348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физикой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физике центр тяжести используют при изучении равновесия, движения и опоры тел. Геометрическое понятие помогает объяснить, почему предмет не падает и как его правильно расположить.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54575" y="2482711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технике и конструировании знание центра тяжести помогает делать изделия более надёжными. Даже в школьных задачах этот пример показывает, как геометрия описывает реальные свойства предметов.
</a:t>
            </a:r>
            <a:endParaRPr lang="en-US" sz="109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медиан, высот, серединных перпендикуляров и биссектрис из курса геометрии 8 класса.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линий строится по своему правилу, поэтому точки удобно различать уже на первом этапе чертежа.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линиями и точками однозначна: разные построения ведут к разным центрам и разным свойствам треугольника.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линии приводят к каждой точке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806251"/>
            <a:ext cx="4152000" cy="18317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геометрия: свойства замечательных точек треугольника.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повторить определения и главные свойства всех четырёх замечательных точек.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точки строятся простыми линиями и помогают сразу увидеть важные отношения в треугольнике.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 о четырёх точках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06" y="15052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51531" y="1501300"/>
            <a:ext cx="113100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8881" y="3375350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7306" y="3375350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эти точки помогают решать задачи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тяжести помогает находить середины и понимать, как медианы делят друг друга. Это ускоряет построения и делает решения короче и нагляднее.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отрезков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Ортоцентр нужен там, где встречаются высоты и прямые углы. Он помогает быстрее замечать нужные перпендикуляры и находить положение точки H на чертеже.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высотами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4878913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вписанной окружности нужен для построения окружности, касающейся всех сторон. С его помощью легко находить расстояние до стороны и решать задачи на площадь.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430125" y="32718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Касание сторон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07337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описанной окружности позволяет провести окружность через все вершины треугольника. Это удобно в задачах, где требуется найти радиус или проверить равенство расстояний.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950900" y="32814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окружности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с четырьмя центрами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замечательные точки показывают, что у треугольника есть своя внутренняя система. Они связывают построения, равные расстояния, равновесие и окружности в одной красивой геометрической картине.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2026-05-29T03:56:09Z</dcterms:created>
  <dcterms:modified xsi:type="dcterms:W3CDTF">2026-05-29T03:56:09Z</dcterms:modified>
</cp:coreProperties>
</file>