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поэт, свидетель, человек эпохи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Серебряного века, чье слово выдержало испытание историей.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веков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вошёл в литературу в эпоху перемен: символизм уходил, акмеизм утверждал точность слова, а война, революции и цензура радикально меняли жизнь и судьбу поэта.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семья и образование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родился в 1891 году в Варшаве в еврейской семье, а детство и юность провёл в Петербурге, где рано впитал атмосферу большого культурного города.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Тенишевском училище — одном из самых передовых учебных заведений своего времени. Там особенно ценились самостоятельность мышления, языковая культура и интерес к гуманитарным наукам.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поездки в Париж и Гейдельберг расширили его кругозор. Знакомство с европейской культурой усилило внимание поэта к традиции, точности выражения и исторической памяти.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поэзии Мандельштама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духовная родина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Мандельштама Петербург становится не фоном, а смысловым центром. Это пространство, где личная биография соединяется с судьбой русской культуры. Город воспринимается как место внутренней опоры.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Каналы, мосты, камень и строгий ритм улиц создают образ цивилизации, одновременно прекрасной и хрупкой. Через городские детали поэт говорит о преемственности эпох и уязвимости культурного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«точное слово»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был связан с акмеизмом вместе с Николаем Гумилёвым и Анной Ахматовой. Это направление требовало ясности, предметности и строгой формы вместо туманной отвлечённости.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слово было не только средством выражения мысли, но и хранителем культуры. В каждом образе он стремился показать память языка, истории и человеческого опыта.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стихотворение строится как тщательно выверенная система звуков и смыслов. Даже отдельная деталь у Мандельштама может нести несколько уровней значения и отсылок.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и ключевые публикации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помогают увидеть развитие поэта от ранней славы до поздней трагической зрелости.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развивается от утверждения формы к углублению исторической памяти и трагическому внутреннему опыту.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основные публикации Осипа Мандельштама; датировки общеизвестны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0018" y="1789450"/>
            <a:ext cx="17955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поэзии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рассматривает культуру как живую связь поколений. В его стихах прошлое не исчезает, а продолжает влиять на настоящее через слово, образы и интонации.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Мандельштама постоянно ощущает движение истории. Личное переживание у него почти всегда соотнесено с эпохой, которая испытывает человека на прочность.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детали, мосты, камень и улицы становятся не просто описанием среды, а способом говорить о порядке, памяти и судьбе цивилизации.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библейские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 помогают поэту говорить о нравственном выборе, страдании и надежде. Через них он придаёт личным чувствам общечеловеческий масштаб.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напряжённых текстах у Мандельштама сохраняется человеческая интонация. Любовь, страх и хрупкость жизни звучат у него как равноправные темы.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 Мандельштама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биографическими датами скрывается не только личная история, но и изменение роли поэта в советской эпохе.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времени, тем заметнее в его поэзии напряжение между внутренней свободой и исторической катастрофой.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Осипа Мандельштама; ключевые даты: 1913, 1922, 1933, 1934, 1938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сложилась трагическая судьба поэта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основана на биографии Осипа Мандельштама и датах его арестов, ссылок и смерти.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Антисталинская эпиграмма 1933 года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1933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создаёт эпиграмму, в которой прямо высмеивает Сталина и атмосферу страха в стране. Текст быстро становится опасным для автора.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Эпиграмма превратила Мандельштама в символ гражданского мужества. Его слово стало примером того, как поэзия может противостоять насилию власти.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распространения стихотворения начинаются допросы, арест и ссылка. С этого момента личная судьба поэта необратимо связана с репрессиями.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тетради: поэзия в условиях ссылки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стихи рождались в условиях бедности, изоляции и постоянного надзора, но не стали только документом несвободы. В них особенно ясно слышны напряжение, достоинство и внутренняя собранность поэта.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Мандельштам достигает редкой силы: личная боль превращается в точную, музыкальную речь. Поздняя лирика утверждает, что творчество способно сохранять свободу даже в несвободное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Аресты, ссылки и последняя дорога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репрессий и перемещений поэта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нарастание репрессивного давления: от ареста к ссылке, затем к повторному аресту и гибели.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Мандельштаме; документы о репрессиях 1934–1938 годов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поэзии Мандельштама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строятся на предельно точном слове: смысл возникает не из декларации, а из тщательно выверенного соединения звука, ритма и образа.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свободно включает в текст античность, христианскую традицию, историю искусства и архитектуру, создавая многослойный культурный фон.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 него напряжённый и сложный: строка часто требует медленного чтения, чтобы раскрыть скрытые связи между деталями и образами.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поддерживает внутреннюю логику текста, поэтому даже небольшое стихотворение у Мандельштама воспринимается как завершённая смысловая конструкция.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Мандельштама в русской литературе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одним из главных представителей интеллектуальной лирики, где художественная форма, мысль и нравственный выбор неразделимы.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показывает, что поэзия может не только создавать красоту, но и сохранять человеческое достоинство в исторически опасное время.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продолжил высокую традицию русской поэзии, соединив пушкинскую ясность, европейскую образованность и опыт трагического XX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лирики Мандельштама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мотивов меняется от ранних книг к поздним, отражая переход от культурной полноты к трагическому опыту ссылки.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история и тема изгнания образуют ядро лирики; поздние тексты усиливают мотив внутренней стойкости.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Осипа Мандельштама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 культуре памяти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поэта его имя стало символом уничтоженной, но не исчезнувшей культуры. С ним связывают верность слову, сохранённую в рукописях, свидетельствах и поздних публикациях.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образовательной традиции Мандельштам воспринимается как пример нравственной твёрдости. Его судьба помогает говорить о цене памяти и ответственности перед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Мандельштам и сохранение наследия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Яковлевна сумела сохранить значительную часть стихотворений, записей и жизненных свидетельств, когда само существование этих текстов было под угрозой.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мемуары стали важнейшим источником о литературной среде 1930-х годов, а также о том, как работала система страха и контроля.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её усилиям позднее творчество Мандельштама и сама история его жизни не были утрачены; сохранение наследия стало актом исторической памяти.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Мандельштам, Ахматова, Цветаева: общие черты и различия
</a:t>
            </a:r>
            <a:endParaRPr lang="en-US" sz="2210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все три поэта пережили давление эпохи, но Мандельштам особенно резко столкнулся с прямым уничтожением личности.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выделяется предельной насыщенностью культурных смыслов и трагической биографией, напрямую связанной с репрессиями.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поэзии и биографий Осипа Мандельштама, Анны Ахматовой и Марины Цветаевой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Мандельштам остаётся актуальным сегодня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его современного звучания: от точности слова к исторической и нравственной ответственности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поэт, который не отступил от слова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прожил жизнь на переломе эпох и сохранил верность культуре, памяти и внутренней свободе. Его поэзия напоминает: слово способно сопротивляться насилию и защищать человеческое достоинство.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2026-05-23T17:40:18Z</dcterms:created>
  <dcterms:modified xsi:type="dcterms:W3CDTF">2026-05-23T17:40:18Z</dcterms:modified>
</cp:coreProperties>
</file>