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ее значение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формирует условия и разнообразие жизни на планете.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среды обитания: начало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среды обитания возникло в XIX веке и описывает совокупность условий, в которых живут организмы. Оно разделяется на абиотические и биотические компоненты, влияющие на жизнь и распространение видов.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— мир под водой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включает моря, реки и озёра. Температура, солёность и свет определяют, какие организмы могут жить в этой среде, например рыбы и водоросли.
</a:t>
            </a:r>
            <a:endParaRPr lang="en-US" sz="2208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— жизнь на суше
</a:t>
            </a:r>
            <a:endParaRPr lang="en-US" sz="2617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воздух и поверхность земли с растениями и животными. В ней большую роль играют температура и влажность, что формирует разнообразие лесов и степей.
</a:t>
            </a:r>
            <a:endParaRPr lang="en-US" sz="2208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— скрытый мир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населена множеством микроорганизмов и насекомых. Её характеристики, как влажность и кислотность, влияют на рост растений и жизнь других существ.
</a:t>
            </a:r>
            <a:endParaRPr lang="en-US" sz="2208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внутри живого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симбионты обитают внутри других организмов, используя их для питания и защиты. Это сложные взаимосвязи, например бактерии в желудке животных.
</a:t>
            </a:r>
            <a:endParaRPr lang="en-US" sz="2208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среды обитания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особенности и примеры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обладает высокой плотностью, что поддерживает тела водных животных и растения.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влияет на виды и количество обитателей в морях и пресных водоёмах.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Растворённый кислород в воде необходим для дыхания рыб и водорослей.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воды регулирует глубину проникновения света, влияя на процессы фотосинтеза.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211" y="2070500"/>
            <a:ext cx="3812829" cy="552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370" y="2070500"/>
            <a:ext cx="3812829" cy="552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0529" y="2070500"/>
            <a:ext cx="3812829" cy="552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67688" y="2070500"/>
            <a:ext cx="3812829" cy="552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и её обитатели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1135064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приспосабливаются к изменчивой погоде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 регулируют рост в зависимости от температуры и влаги, что позволяет им выживать при колебаниях осадков и солнечного света.
</a:t>
            </a:r>
            <a:endParaRPr lang="en-US" sz="1761" dirty="0"/>
          </a:p>
        </p:txBody>
      </p:sp>
      <p:sp>
        <p:nvSpPr>
          <p:cNvPr id="10" name="Text 3"/>
          <p:cNvSpPr txBox="1"/>
          <p:nvPr/>
        </p:nvSpPr>
        <p:spPr>
          <a:xfrm>
            <a:off x="5212226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регулируют температуру тела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как лисицы и олени, имеют шерсть и поведенческие стратегии для выживания в холод и жару распределённо.
</a:t>
            </a:r>
            <a:endParaRPr lang="en-US" sz="1761" dirty="0"/>
          </a:p>
        </p:txBody>
      </p:sp>
      <p:sp>
        <p:nvSpPr>
          <p:cNvPr id="11" name="Text 4"/>
          <p:cNvSpPr txBox="1"/>
          <p:nvPr/>
        </p:nvSpPr>
        <p:spPr>
          <a:xfrm>
            <a:off x="9289388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используют воздушные пространства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поисках лучших условий, а их крылья и легкие адаптированы к разным высотам и температурам.
</a:t>
            </a:r>
            <a:endParaRPr lang="en-US" sz="1761" dirty="0"/>
          </a:p>
        </p:txBody>
      </p:sp>
      <p:sp>
        <p:nvSpPr>
          <p:cNvPr id="12" name="Text 5"/>
          <p:cNvSpPr txBox="1"/>
          <p:nvPr/>
        </p:nvSpPr>
        <p:spPr>
          <a:xfrm>
            <a:off x="13366550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важные участники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опылители и пищевые звенья, приспособленные к разнообразным климатическим условиям наземно-воздушной среды.
</a:t>
            </a:r>
            <a:endParaRPr lang="en-US" sz="17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участвуют в разложении
</a:t>
            </a:r>
            <a:endParaRPr lang="en-US" sz="2461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расщепляют органику, обогащая почву питательными веществами, что способствует росту растений.
</a:t>
            </a:r>
            <a:endParaRPr lang="en-US" sz="2346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структуру почвы
</a:t>
            </a:r>
            <a:endParaRPr lang="en-US" sz="2376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рыхлят почву, делают её воздухопроницаемой и транспортируют полезные вещества между слоями.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насекомые играют роль пищи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насекомые, например муравьи, служат кормом для других животных и помогают перерабатывать органику.
</a:t>
            </a:r>
            <a:endParaRPr lang="en-US" sz="2400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кислотность регулируют жизнь
</a:t>
            </a:r>
            <a:endParaRPr lang="en-US" sz="2425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определяют, какие организмы могут обитать в почве, например кислые почвы подходят для определённых грибов.
</a:t>
            </a:r>
            <a:endParaRPr lang="en-US" sz="2400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сложная экосистема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скрытая жизнь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— выживальщики внутри хозяев
</a:t>
            </a:r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на животных питаются их кровью, уменьшая здоровье, но обеспечивая собственное существование.
</a:t>
            </a:r>
            <a:endParaRPr lang="en-US" sz="2034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взаимовыгодные отношения
</a:t>
            </a:r>
            <a:pPr algn="l" indent="0" marL="0">
              <a:lnSpc>
                <a:spcPct val="90000"/>
              </a:lnSpc>
              <a:buNone/>
            </a:pPr>
            <a:r>
              <a:rPr lang="en-US" sz="2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пример симбиоза водоросли и гриба, где оба партнёра получают питание и защиту.
</a:t>
            </a:r>
            <a:endParaRPr lang="en-US" sz="2067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способствуют пищеварению
</a:t>
            </a:r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желудке коровы помогают расщеплять растения, обеспечивая животному необходимые вещества.
</a:t>
            </a:r>
            <a:endParaRPr lang="en-US" sz="20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факторы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неживой природы, такие как свет, температура и вода, регулируют условия жизни организмов.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 включают хищничество, конкуренцию и симбиоз, влияя на численность и распределение.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приводит к изменению среды — загрязнение, вырубка лесов и изменения ландшафтов.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355461"/>
            <a:ext cx="10121400" cy="5422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абиотических факторов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значение и влияние ключевых факторов среды на жизнь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формируют структуру и функционирование экосистем.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формирует места обитания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адаптируются к температурным условиям. Например, кактусы выживают в жарких пустынях, а лосось обитает в холодных реках, демонстрируя широкий спектр приспособлений.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— главный драйвер фотосинтеза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свет для производства пищи. Его интенсивность и продолжительность влияют на рост, сезонные циклы и биологические процессы.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основа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всех живых существ. Ее доступность определяет распределение растений и животных, а также формирует экосистемы водоемов и влажных территорий.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живые организмы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взаимодействия в природе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в действиях волка и зайца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охотится на зайцев, регулируя их численность и поддерживая баланс в экосистеме. Без такого контроля популяция зайцев могла бы чрезмерно увеличиться, что повлияло бы на растительность и других обитателей.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растений за свет
</a:t>
            </a:r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борются за солнечный свет, затеняя низкорослые растения. Эта конкуренция влияет на распределение видов и формирует структуру леса, обеспечивая разнообразие растительного покрова.
</a:t>
            </a:r>
            <a:endParaRPr lang="en-US" sz="1857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муравьёв и тли
</a:t>
            </a:r>
            <a:pPr algn="l" indent="0" marL="0">
              <a:lnSpc>
                <a:spcPct val="90000"/>
              </a:lnSpc>
              <a:buNone/>
            </a:pPr>
            <a:r>
              <a:rPr lang="en-US" sz="1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хищников и обеспечивают ей комфортное существование, получая в обмен сладкий сок, вырабатываемый тлей. Это взаимовыгодное сотрудничество укрепляет оба вида.
</a:t>
            </a:r>
            <a:endParaRPr lang="en-US" sz="18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урбанизации и сельскохозяйственной деятельности привели к значительной утрате природных территорий по всему миру.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леса сократились за последние 50 лет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Программы ООН по окружающей среде, 2023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факторов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воздействий на организмы в природе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температуры способствуют максимальному росту двудольных растений и насекомых. При отклонениях рост замедляется, что влияет на жизненный цикл.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имеет решающее значение для развития видов, ограничивая их распространение за пределами комфортных диапазонов.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рост организмов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растений, 2020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запас воды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кожица кактусов сохраняет влагу в условиях засухи пустынь. Они накапливают воду в стеблях, что обеспечивает выживание в экстремальных климатах с малым количеством осадков.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теплоизоляция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белый мех белого медведя защищает от холода Арктики и служит маскировкой в снегах. Такое приспособление помогает сохранять тепло и успешно охотиться в суровых условиях.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переносимость засухи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 благодаря особенностям обмена веществ и способности накапливать жир в горбах, который при метаболизме выделяет влагу.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экологическим условиям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ниша: роль вида в экосистеме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условия, в которых существует вид, включая источники пищи, место обитания и время активности, что определяет его уникальную роль в природе.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также включает взаимодействия с другими видами, например, хищники контролируют численность добычи, влияя на устойчивость всей системы.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выполняет определённые функции: например, пчёлы опыляют растения, способствуя их размножению и поддержанию биоразнообразия в экосистеме.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964860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по средам обитания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 видов из разных сред обитания с их характерными адаптациями.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требует уникальных приспособлений, обеспечивающих выживание и выполнение экологических ролей организмами.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сохранение видов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популяции амурского тигра
</a:t>
            </a:r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потере среды обитания амурского тигра, снижая его численность. Сохранение лесов и охрана видов способствуют восстановлению популяций.
</a:t>
            </a:r>
            <a:endParaRPr lang="en-US" sz="1991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после загрязнений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 по очистке рек и озёр способствуют возрождению водных видов и повышению качества биологических сообществ, что сохраняет природное разнообразие.
</a:t>
            </a:r>
            <a:endParaRPr lang="en-US" sz="1761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районов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сохранить хрупкие экосистемы и поддержать устойчивость видов в условиях изменения среды.
</a:t>
            </a:r>
            <a:endParaRPr lang="en-US" sz="2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поддержании экологического баланса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 отходов сокращают загрязнение и поддерживают чистоту среды, улучшая здоровье экосистем.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восстанавливает лесные территории, улучшает воздух и создаёт новые условия для жизни многих видов.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формируют у населения ответственное отношение к природе, стимулируя участие в экологических акциях.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экологический баланс: ключ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условий среды обитания и влияющих факторов определяет богатство жизни на планете. Сотрудничество человека с природой необходимо для сохранения баланса и будущего всех видов.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2026-05-08T15:05:03Z</dcterms:created>
  <dcterms:modified xsi:type="dcterms:W3CDTF">2026-05-08T15:05:03Z</dcterms:modified>
</cp:coreProperties>
</file>