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image" Target="../media/image-5-14.png"/><Relationship Id="rId15" Type="http://schemas.openxmlformats.org/officeDocument/2006/relationships/image" Target="../media/image-5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объектов: Пожарный и Пожар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46934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07950"/>
            <a:ext cx="42930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сравним два объекта: пожарного и пожар — по их признакам и роли.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объект и его свойства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 в информатике — это любой предмет, явление или живое существо, о котором можно рассказать по признакам. Свойства — это цвет, размер, действия, польза или опасность. Сегодня сравним свойства пожарного и пожара.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Пожарный — это человек в специальной одежде. На нём каска, защитный костюм, сапоги и перчатки. Часто есть рация, чтобы передавать важные сообщения.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Пожарный умеет быстро двигаться, подниматься по лестнице и работать в команде. Его главные дела — спасать людей, помогать животным и тушить огонь, когда он становится опасным.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Пожарный как объект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000" y="1208150"/>
            <a:ext cx="3653100" cy="122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как объект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может начаться дома, в лесу, на улице или на кухне. Он способен испортить вещи, повредить дом и сделать воздух тяжёлым для дыхания, поэтому действовать нужно быстро.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— это огонь, который стал опасным и вышел из-под контроля. У него есть пламя, дым, жар и искры, которые можно заметить и по ним понять, что ситуация серьёзная.
</a:t>
            </a:r>
            <a:endParaRPr lang="en-US" sz="9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6579" y="1568391"/>
            <a:ext cx="357600" cy="317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6570" y="2234382"/>
            <a:ext cx="357600" cy="3178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6570" y="2900373"/>
            <a:ext cx="357600" cy="31786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46570" y="3582242"/>
            <a:ext cx="357600" cy="28608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446570" y="4212460"/>
            <a:ext cx="357600" cy="3576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признаки пожарного
</a:t>
            </a:r>
            <a:endParaRPr lang="en-US" sz="2400" dirty="0"/>
          </a:p>
        </p:txBody>
      </p:sp>
      <p:sp>
        <p:nvSpPr>
          <p:cNvPr id="1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9" name="Text 2"/>
          <p:cNvSpPr txBox="1"/>
          <p:nvPr/>
        </p:nvSpPr>
        <p:spPr>
          <a:xfrm>
            <a:off x="3113280" y="1491916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Каска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Каска защищает голову от ударов и помогает пожарному работать в опасной зоне. Без неё действовать было бы рискованно, особенно там, где есть огонь, дым и падающие предметы.
</a:t>
            </a:r>
            <a:endParaRPr lang="en-US" sz="737" dirty="0"/>
          </a:p>
        </p:txBody>
      </p:sp>
      <p:sp>
        <p:nvSpPr>
          <p:cNvPr id="20" name="Text 3"/>
          <p:cNvSpPr txBox="1"/>
          <p:nvPr/>
        </p:nvSpPr>
        <p:spPr>
          <a:xfrm>
            <a:off x="3113269" y="2157905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полосы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одежде часто есть яркие полосы. Они помогают увидеть пожарного издалека, даже если вокруг темно или сильный дым. Так легче ориентироваться всей команде.
</a:t>
            </a:r>
            <a:endParaRPr lang="en-US" sz="737" dirty="0"/>
          </a:p>
        </p:txBody>
      </p:sp>
      <p:sp>
        <p:nvSpPr>
          <p:cNvPr id="21" name="Text 4"/>
          <p:cNvSpPr txBox="1"/>
          <p:nvPr/>
        </p:nvSpPr>
        <p:spPr>
          <a:xfrm>
            <a:off x="3113269" y="2823894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Маска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Маска нужна, чтобы защищать дыхание от дыма. Дым мешает дышать и может быть вредным, поэтому маска помогает пожарному оставаться работоспособным.
</a:t>
            </a:r>
            <a:endParaRPr lang="en-US" sz="737" dirty="0"/>
          </a:p>
        </p:txBody>
      </p:sp>
      <p:sp>
        <p:nvSpPr>
          <p:cNvPr id="22" name="Text 5"/>
          <p:cNvSpPr txBox="1"/>
          <p:nvPr/>
        </p:nvSpPr>
        <p:spPr>
          <a:xfrm>
            <a:off x="3113269" y="3489871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Фонарь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Фонарь помогает разглядеть путь и детали внутри здания. Когда вокруг дымно, свет становится особенно важным, чтобы заметить людей и безопасно найти очаг.
</a:t>
            </a:r>
            <a:endParaRPr lang="en-US" sz="737" dirty="0"/>
          </a:p>
        </p:txBody>
      </p:sp>
      <p:sp>
        <p:nvSpPr>
          <p:cNvPr id="23" name="Text 6"/>
          <p:cNvSpPr txBox="1"/>
          <p:nvPr/>
        </p:nvSpPr>
        <p:spPr>
          <a:xfrm>
            <a:off x="3113269" y="4155848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Рация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Рация помогает пожарному быстро общаться с командой. По рации передают, где горит, сколько людей нужно спасать и какие действия пора выполнять дальше.
</a:t>
            </a:r>
            <a:endParaRPr lang="en-US" sz="73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признаки пожара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дыма и огня, тем опаснее ситуация. Огонь может быстро усилиться и перейти на другие предметы, поэтому медлить нельзя и нужно сразу звать взрослых.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пожару нельзя подходить близко, потому что он может стать сильнее за короткое время. Огонь и жар способны обжечь, а дым ухудшает видимость и дыхание.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заметен по яркому пламени, густому дыму и запаху гари. Иногда слышны треск, шипение и хлопки — это значит, что огонь активно развивается.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помнить: если вы увидели пожар, лучше держаться на расстоянии. Сразу предупредите взрослых, чтобы помощь пришла как можно быстрее и безопаснее.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действует пожарный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работы: от сигнала до завершения тушения.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пожар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маленькой искры до опасной ситуации в помещении или на улице.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Пожарный помогает, пожар вредит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приносит вред: жжёт вещи, дымит, пугает людей и разрушает дом или лес. Его признаки показывают опасность и то, что огонь выходит из-под контроля.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объект помогает, другой угрожает. Поэтому их свойства отличаются: пожарный действует, чтобы остановить беду, а пожар развивается, чтобы причинять ущерб, если ему не мешать.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Пожарный приносит пользу: он защищает людей, спасает животных и тушит огонь. Его действия направлены на безопасность, поэтому его свойства связаны с помощью и контролем огня.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Пожарные работают в пожарной части и выезжают на вызовы. Их можно увидеть возле домов, школ, складов, заводов и лесов, когда нужна помощь и быстрое тушение.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Пожарная машина обычно большая, красная и очень громкая. У неё есть сирена, лестницы, рукава для воды и разные инструменты для спасения людей и животных.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можно встретить пожарного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может возникнуть пожар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Горючие вещи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появляется там, где есть огонь и то, что легко горит. Это, например, бумага, дерево, ткань и другие предметы в доме или школе.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места и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места: кухня, костёр, розетка и сухой лес. Искра может возникнуть даже из маленькой причины, а огонь начинает «учиться» распространяться.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маленькой искры до беды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всё начинается с одного тлеющего уголька или маленькой искры. Если вовремя не помочь, она может стать большим пожаром и быстро «разбежаться» по окружающим предметам.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пожарному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Шланг и вода — чтобы быстро остудить огонь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Шланг подаёт воду туда, где горит, и помогает сбить пламя. Вода работает как «смачиватель»: уменьшает огонь и не даёт ему разрастаться. Пожарный держит управление струёй, чтобы точнее бороться с очагом.
</a:t>
            </a:r>
            <a:endParaRPr lang="en-US" sz="84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Маска и дым — защита для дыхания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пожаре дым мешает дышать и видеть. Маска закрывает органы дыхания и помогает оставаться в безопасности дольше. Пожарный двигается осторожно, ведь дым может быть горячим и едким.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Рация и лестница — связь и высота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Рация помогает пожарному говорить с командой на расстоянии и быстро передавать важные сообщения. А лестница нужна, чтобы добраться до высоких мест: окон, балконов и крыш. Вместе они помогают работать командой и спасать людей.
</a:t>
            </a:r>
            <a:endParaRPr lang="en-US" sz="84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7" y="0"/>
            <a:ext cx="392794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47000" y="1063275"/>
            <a:ext cx="4383000" cy="13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опасно при пожаре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07775" y="3887700"/>
            <a:ext cx="34926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быстро «забирает» пространство и заставляет действовать без промедления. Падающие предметы появляются из-за нагрева и разрушения. Поэтому важно держаться подальше от огня и сразу звать взрослых.
</a:t>
            </a:r>
            <a:endParaRPr lang="en-US" sz="10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707775" y="2819419"/>
            <a:ext cx="34926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пожаре опасны дым, высокая температура, огонь и падающие предметы. Дым мешает видеть путь и дышать, поэтому человек может растеряться. Жар обжигает даже на расстоянии, если находиться слишком близко.
</a:t>
            </a:r>
            <a:endParaRPr lang="en-US" sz="10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действия при пожаре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действий при обнаружении огня: позвать взрослого, уйти по безопасному пути и вызвать помощь.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147" y="1821275"/>
            <a:ext cx="398700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4550" y="1808825"/>
            <a:ext cx="370650" cy="423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0902" y="1861145"/>
            <a:ext cx="398700" cy="318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11747" y="1808825"/>
            <a:ext cx="317700" cy="423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41624" y="1821275"/>
            <a:ext cx="398700" cy="3987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4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свойства есть у каждого объекта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60146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внешний вид пожарного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пожарного есть специальная форма и заметная защитная экипировка. По этому признаку его легко узнать сразу. В одежде есть смысл: она помогает работать рядом с огнём.
</a:t>
            </a:r>
            <a:endParaRPr lang="en-US" sz="700" dirty="0"/>
          </a:p>
        </p:txBody>
      </p:sp>
      <p:sp>
        <p:nvSpPr>
          <p:cNvPr id="16" name="Text 3"/>
          <p:cNvSpPr txBox="1"/>
          <p:nvPr/>
        </p:nvSpPr>
        <p:spPr>
          <a:xfrm>
            <a:off x="2230519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и скорость 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Пожарный действует быстро, чтобы спасти людей и потушить огонь. Его скорость и внимательность важны, потому что огонь развивается стремительно. Он умеет работать оперативно и не растеряться.
</a:t>
            </a:r>
            <a:endParaRPr lang="en-US" sz="700" dirty="0"/>
          </a:p>
        </p:txBody>
      </p:sp>
      <p:sp>
        <p:nvSpPr>
          <p:cNvPr id="17" name="Text 4"/>
          <p:cNvSpPr txBox="1"/>
          <p:nvPr/>
        </p:nvSpPr>
        <p:spPr>
          <a:xfrm>
            <a:off x="3900878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 работа в команде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свойство пожарного — приносить пользу: спасать и помогать. Он работает вместе с другими, чтобы выполнить задачу безопаснее и быстрее. Командные действия помогают остановить огонь.
</a:t>
            </a:r>
            <a:endParaRPr lang="en-US" sz="700" dirty="0"/>
          </a:p>
        </p:txBody>
      </p:sp>
      <p:sp>
        <p:nvSpPr>
          <p:cNvPr id="18" name="Text 5"/>
          <p:cNvSpPr txBox="1"/>
          <p:nvPr/>
        </p:nvSpPr>
        <p:spPr>
          <a:xfrm>
            <a:off x="5571247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Яркость огня и жар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заметен по пламени и становится опасным из-за жара. Чем сильнее огонь, тем сложнее находиться рядом. По этим признакам люди понимают, что ситуация вышла из-под контроля.
</a:t>
            </a:r>
            <a:endParaRPr lang="en-US" sz="700" dirty="0"/>
          </a:p>
        </p:txBody>
      </p:sp>
      <p:sp>
        <p:nvSpPr>
          <p:cNvPr id="19" name="Text 6"/>
          <p:cNvSpPr txBox="1"/>
          <p:nvPr/>
        </p:nvSpPr>
        <p:spPr>
          <a:xfrm>
            <a:off x="7241617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Дым, распространение и 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распространяется дальше и заполняет пространство дымом. Дым мешает видеть и дышать, а опасность растёт с каждой минутой. Поэтому свойства пожара требуют быстрого прекращения и вызова помощи.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Пожарный каждый день помогает людям в трудной ситуации. Он работает ночью, в дождь, в холод и в сильный ветер. Такая работа требует выносливости и спокойствия, даже когда вокруг страшно и шумно.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Пожарного считают смелым человеком, потому что он идёт туда, где другим находиться опасно. Его сила, внимательность и дисциплина помогают действовать правильно. Он старается не только тушить, но и спасать.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пожарный — герой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00" y="450000"/>
            <a:ext cx="4294800" cy="12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пожар нужно останавливать быстро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627400" y="902125"/>
            <a:ext cx="3066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Начало: маленькая искра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часто стартует незаметно: с искры или маленького пламени. На этом этапе пожар ещё небольшой, но он уже может «прибавлять обороты».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627400" y="2194325"/>
            <a:ext cx="3066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за считаные минуты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несколько минут маленькая искра может превратиться в большой пожар. Горючие предметы разогреваются и начинают гореть быстрее. Поэтому тянуть время нельзя.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27400" y="3486525"/>
            <a:ext cx="3066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Раняя помощь — меньше вреда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начинается помощь, тем меньше вреда получают дом, вещи, растения и люди. Быстрое реагирование помогает взять ситуацию под контроль и не дать огню распространиться.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у пожарного и пожара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объекта связаны с огнём и требуют внимания. И пожарный, и пожар могут появиться неожиданно, заставляя людей быстро реагировать. Поэтому важно замечать опасность и слушать взрослых.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могут привлекать много людей, потому что вокруг становится шумно и тревожно. Когда возникает пожар, люди собираются смотреть или помогать, а пожарный собирает команду и организует спасение.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Пожарный помогает справиться с бедой, а пожар сам становится бедой, если его не остановить. У них есть общий «след огня», но роли противоположные и свойства тоже разные.
</a:t>
            </a:r>
            <a:endParaRPr lang="en-US" sz="11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урока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Пожарный — защитник и спасатель. Он помогает людям в опасности и тушит огонь, чтобы беда не продолжалась. Его можно узнавать по форме и действиям, направленным на безопасность.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— опасный огонь, который нужно быстро остановить. Он растёт, дымит и может распространиться на вещи вокруг. Поэтому при признаках пожара важно действовать сразу, не ждать «пока само пройдёт».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объектов помогают узнавать их и понимать, как действовать правильно. У пожарного — полезные действия, а у пожара — опасные признаки. Знание этих различий делает детей внимательнее и осторожнее.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важное правило — не играть с огнём и всегда звать взрослых при опасности. Если что-то горит или дымит, лучше сразу сообщить взрослым и выйти из опасной зоны.
</a:t>
            </a:r>
            <a:endParaRPr lang="en-US" sz="10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разные свойства — разные роли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Пожарный и пожар — это два объекта с противоположными свойствами: один помогает людям, другой создаёт опасность. По признакам можно понять, кто защищает, а кто угрожает. Знание свойств помогает соблюдать осторожность и безопасность.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2026-05-14T09:49:26Z</dcterms:created>
  <dcterms:modified xsi:type="dcterms:W3CDTF">2026-05-14T09:49:26Z</dcterms:modified>
</cp:coreProperties>
</file>