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и счёт тысячами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до тысячи и дальше без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тысяча в математике
</a:t>
            </a:r>
            <a:endParaRPr lang="en-US" sz="3377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помогает считать большие количества, когда сотен уже не хватает. Это число встречается в книгах, деньгах, шагах и расстояниях — и делает запись короче и удобнее.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число 1000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представить 1000, удобно вообразить большую группу одинаковых предметов, собранных вместе. Например, это могут быть кубики, карточки или бусины. На картинке такая куча помогает увидеть число глазами, а не только в тетради.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в большой куче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1000 записывается просто: сначала стоит 1, а затем три нуля. Такая запись показывает, что в числе есть одна тысяча, а сотен, десятков и единиц нет. Это первое четырёхзначное число.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цифра и три нуля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этого числа заканчивается ряд трёхзначных чисел и начинается следующий уровень счёта.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999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него сразу начинается новое крупное число — одна тысяча.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тысячами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5575" y="3559968"/>
            <a:ext cx="19632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тысяч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Пятая тысяча показывает, что счёт тысячами может идти очень далеко. Главное — каждый раз прибавлять по 1000.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802025" y="1530218"/>
            <a:ext cx="19632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тысячи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ещё одна тысяча. К предыдущему числу прибавляется 1000, и получается новое крупное значение.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33025" y="3559968"/>
            <a:ext cx="19632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тысячи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продолжается одинаковыми шагами. Каждое число растёт ровно на одну тысячу, без лишних пересчётов единиц.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57800" y="3559968"/>
            <a:ext cx="19632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тысяча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начинается с первой тысячи. Это отправная точка, от которой удобно двигаться дальше и быстро называть большие количества.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53850" y="1530218"/>
            <a:ext cx="19632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тысячи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идём, тем заметнее, как удобно считать крупными группами. Так легче не сбиться в длинном ряду чисел.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как 10 сотен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сотня — это 100, а десять таких одинаковых групп вместе дают 1000. Значит, тысяча состоит из десяти сотен, собранных в одно большое число.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модель легко представить на карточках, кубиках или пачках предметов. Десять аккуратных групп по 100 помогают увидеть тысячу не как загадку, а как понятный конструктор.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десяток — это 10, а сто десятков образуют большое число 1000. Это удобно для понимания состава числа.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таких групп вместе составляют одну тысячу.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числа 1000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1000 есть разряд тысяч, а разряды сотен, десятков и единиц остаются пустыми. Именно поэтому в записи стоят три нуля подряд.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читается как «одна тысяча». Оно показывает, что одна единица в старшем разряде заменяет очень большое количество маленьких единиц.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в записи не лишние. Они помогают сохранить порядок разрядов и сразу увидеть, что в числе нет сотен, десятков и единиц.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менять только один разряд, число легко узнать и прочитать. Поэтому важно смотреть на каждую цифру внимательно, как на подсказку.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1000 с другими числами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стоит выше всех трёхзначных чисел. Значит, 1000 больше 999, 950 и 876. На числовой лестнице это хорошо видно: один шаг вверх — и уже новое большое число.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любого трёхзначного числа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1000 добавить ещё одну тысячу, получится 2000. Это число уже больше первой тысячи, потому что в нём две тысячи. Такой способ сравнения помогает быстро замечать разницу между крупными числами.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тысяча — ещё больше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прибавлять по 1, получаются числа 1001, 1002, 1003. Меняется только разряд единиц, а остальные цифры остаются прежними.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прибавлять по 10, получаются 1010, 1020, 1030. В этом случае меняется разряд десятков, и число растёт быстрее.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прибавлять по 100, получаются 1100, 1200, 1300. Здесь уже изменяется разряд сотен, поэтому число делает большой шаг вперёд.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показывают, что каждая цифра в числе отвечает за свой разряд. Стоит поменять одну цифру — и число становится другим.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от 1000 вперёд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от 1000 назад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628075" y="2907275"/>
            <a:ext cx="1787400" cy="2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999 → 998 → 997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540179" y="3351768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 одному шагу назад получаем 998 и 997. Так удобно замечать соседние числа и видеть, как меняется последняя цифра.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77575" y="3302000"/>
            <a:ext cx="16353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→ 999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3668" y="3716650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отнять 1 от 1000, получится 999. Это ближайшее предыдущее число, и оно показывает, что после тысячи можно считать и назад.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6913325" y="2168700"/>
            <a:ext cx="17184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1000 − 100 = 900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790956" y="2583346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отнять 100, исчезает одна сотня, и выходит 900. Такой пример помогает понять, как работают разряды в большом числе.
</a:t>
            </a:r>
            <a:endParaRPr lang="en-US" sz="1000" dirty="0"/>
          </a:p>
        </p:txBody>
      </p:sp>
      <p:sp>
        <p:nvSpPr>
          <p:cNvPr id="14" name="Text 8"/>
          <p:cNvSpPr txBox="1"/>
          <p:nvPr/>
        </p:nvSpPr>
        <p:spPr>
          <a:xfrm>
            <a:off x="4769575" y="2540000"/>
            <a:ext cx="17742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1000 − 10 = 990
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4675105" y="2966823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вычесть 10, меняется десяток, а сотни и тысячи остаются теми же. Получается число 990, и это уже совсем другой шаг.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1000 вокруг нас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дорожных знаках и в маршрутах часто встречается 1000 метров. Это удобно: не нужно долго считать метры по одному, потому что 1000 метров сразу превращаются в 1 километр. Так большие расстояния становятся понятнее и короче.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Километры на дороге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толстой книге может быть очень много страниц, и число 1000 помогает быстро показать большой объём. На обложке или в описании книги такое число сразу говорит: читать придётся долго, зато интересно. Пачка страниц выглядит солидно, почти как книжный великан.
</a:t>
            </a:r>
            <a:endParaRPr lang="en-US" sz="997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страниц в книге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деньгах тысяча тоже встречается часто. Вместо длинной записи из многих единиц удобно написать 1000 рублей. Это помогает быстро понимать сумму, пересчитывать покупки и не путаться, когда цифр становится слишком много.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рублей без длинной записи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составить тысячу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состоит из 10 сотен. Если собрать десять одинаковых групп по 100 предметов, получится ровно 1000. Это показывает, что большие числа можно строить из маленьких, но равных частей.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— это ещё и 100 десятков. Один десяток равен 10, а сто таких десятков дают 1000. Так видно, как счёт по десяткам приводит к большому числу.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1000 и как 1000 единиц. Тогда каждая единица будто прибавляется по одной, а в итоге получается то же самое число. Важно: запись меняется, а число остаётся тем же.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большие числа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число тысяч. Если у одного числа 3 тысячи, а у другого 2 тысячи, больше будет первое. Тут всё просто: больше тысяч — больше число.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тысячи одинаковые, сравнивают сотни. Например, 2400 больше 2300, потому что 4 сотни больше 3 сотен. Так числа словно выстраиваются в аккуратную очередь.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 сотни равны, переходят к десяткам и единицам. Сравнение идёт слева направо, как внимательный читатель. Такой способ помогает не ошибиться даже с большими числами.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00" y="1909525"/>
            <a:ext cx="4599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0600" y="1962085"/>
            <a:ext cx="525600" cy="4204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легко споткнуться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1450" y="2435125"/>
            <a:ext cx="31761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заметить нули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81450" y="2921650"/>
            <a:ext cx="3672000" cy="11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в записи 1000 нельзя пропускать: они показывают пустые сотни, десятки и единицы. Если не обратить на них внимание, число можно прочитать неверно.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0600" y="2435125"/>
            <a:ext cx="31761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Перепутать 1000 и 100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90600" y="2921650"/>
            <a:ext cx="3672000" cy="11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больше ста в 10 раз. Поэтому 1000 и 100 — это совсем не одно и то же, хотя обе записи начинаются с единицы.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в предметной модели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разложить кубики по маленьким кучкам, а потом соединить их, получится наглядная тысяча. Десять одинаковых наборов по 100 кубиков легко представить и пересчитать. Такая модель помогает увидеть число не только глазами, но и руками.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складываются в большую группу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Тысячу удобно собирать из палочек, пачек или карточек с разрядами. Сначала видно отдельные десятки и сотни, а потом они превращаются в одно большое число. Это почти как математический конструктор, только без лишних деталей.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карточки разрядов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число 1000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увидеть, какие разряды есть в числе и как правильно его назвать.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83435"/>
            <a:ext cx="434400" cy="347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с тысячей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тысячами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называть числа по порядку: 1000, 2000, 3000 и дальше. Такое упражнение учит быстро видеть шаг в 1000 и не сбиваться.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числа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выбирать, какое число больше: 1000 или 900, 2000 или 1000. Такие пары учат сравнивать числа без долгих раздумий и угадываний.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соседей числа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999, 1000 и 1001 помогают заметить, кто стоит рядом. Это простое задание отлично тренирует внимание и уверенность в числовом ряду.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тысячу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сотен, десятков и единиц удобно составлять 1000 разными способами. Ребёнок видит, что одно и то же число можно собрать как пазл.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понимание темы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и читаем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должен уверенно находить 1000 в записи, называть число и замечать его место между 999 и 1001. Полезны короткие задания с устным ответом и быстрым показом карточек.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и составляем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предложить сравнение чисел и вопросы о разрядах. Хорошо работают задания на состав: сколько в тысяче сотен, десятков и единиц, и почему все ответы правильные.
</a:t>
            </a:r>
            <a:endParaRPr lang="en-US" sz="17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— это важно и просто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знаешь: 1000 — это первое четырёхзначное число, а ещё десять сотен, сто десятков и тысяча единиц. С такой опорой большие числа уже не пугают, а дружелюбно улыбаются.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2026-05-24T10:59:01Z</dcterms:created>
  <dcterms:modified xsi:type="dcterms:W3CDTF">2026-05-24T10:59:01Z</dcterms:modified>
</cp:coreProperties>
</file>