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31683" y="1684117"/>
            <a:ext cx="5641800" cy="18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Аксиомы в доказательствах теорем по геометрии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2355245" y="3880413"/>
            <a:ext cx="443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 каждого шага делают доказательство понятным и проверяемым.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начинается не с догадок, а с точных правил. Они помогают каждому шагу в доказательстве быть понятным, проверяемым и логически связанным с предыдущим.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доказательство работает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через две точки можно провести несколько прямых, пропадает опора для построений. Нельзя уверенно говорить о пересечении, направлении или положении фигур, потому что сама фигура становится неоднозначной.
</a:t>
            </a:r>
            <a:endParaRPr lang="en-US" sz="927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прямая перестаёт быть единственной
</a:t>
            </a:r>
            <a:endParaRPr lang="en-US" sz="1184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принимать аксиомы о равенстве и углах, то даже простое сравнение фигур становится случайным. Доказательство превращается в набор предположений, а не в строгое рассуждение.
</a:t>
            </a:r>
            <a:endParaRPr lang="en-US" sz="927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сравнение фигур становится случайным
</a:t>
            </a:r>
            <a:endParaRPr lang="en-US" sz="1184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правил о порядке точек выражение «между» теряет смысл. Тогда невозможно точно описать отрезок, его части и середину, а равенства длин становятся спорными и неубедительными.
</a:t>
            </a:r>
            <a:endParaRPr lang="en-US" sz="102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теряется порядок на прямой
</a:t>
            </a:r>
            <a:endParaRPr lang="en-US" sz="1184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ломается без аксиом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Аксиома, определение, теорема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Аксиома принимается без доказательства и служит исходной опорой. Она задаёт базовое правило, на котором строят другие рассуждения и более сложные выводы в геометрии.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Исходное правило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объясняет, что именно обозначает геометрический объект. Оно не доказывает свойство, а уточняет смысл слова: луч, угол, биссектриса, отрезок.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объект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 — это утверждение, которое нужно доказать. Её нельзя просто принять: каждый шаг должен опираться на уже известные факты и правила.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Нуждается в доказательстве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решении задачи любой переход должен иметь основание. Это может быть определение, аксиома или ранее доказанная теорема, иначе рассуждение теряет строгость.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каждого шага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493" y="1710453"/>
            <a:ext cx="378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проходит граница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сообщает смысл объекта: что такое отрезок, луч, угол или биссектриса. Оно помогает распознать фигуру и правильно использовать её свойства в задаче.
</a:t>
            </a:r>
            <a:endParaRPr lang="en-US" sz="1364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объекта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связывает уже известные факты и требует доказательства. Например, равенство вертикальных углов или сумма смежных углов появляется только после строгого рассуждения.
</a:t>
            </a:r>
            <a:endParaRPr lang="en-US" sz="1364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из фактов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Аксиома задаёт фундаментальное правило геометрии, например единственность прямой через две точки. Её не выводят из других утверждений, а принимают как основу.
</a:t>
            </a:r>
            <a:endParaRPr lang="en-US" sz="1332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Базовое правило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645" y="1104392"/>
            <a:ext cx="3318900" cy="32897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2175" y="1359700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Единственность прямой через две точки делает построения однозначными. Если точки заданы, линия между ними уже не может быть произвольной или «примерной».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32175" y="1179575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 — одна прямая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32175" y="1997456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точек на прямой позволяет говорить, что одна точка лежит между двумя другими. Благодаря этому можно рассуждать о частях отрезка и его середине.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332175" y="1817331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 прямой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32175" y="2635212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отрезков можно сравнивать только потому, что у них есть мера. Это позволяет говорить о равных и неравных отрезках без путаницы.
</a:t>
            </a:r>
            <a:endParaRPr lang="en-US" sz="800" dirty="0"/>
          </a:p>
        </p:txBody>
      </p:sp>
      <p:sp>
        <p:nvSpPr>
          <p:cNvPr id="12" name="Text 6"/>
          <p:cNvSpPr txBox="1"/>
          <p:nvPr/>
        </p:nvSpPr>
        <p:spPr>
          <a:xfrm>
            <a:off x="332175" y="2455087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332175" y="3272968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 и углы задают направление и поворот. Они нужны, чтобы точно описывать положение фигур, особенно когда речь идёт о делении угла или о пересечении прямых.
</a:t>
            </a:r>
            <a:endParaRPr lang="en-US" sz="800" dirty="0"/>
          </a:p>
        </p:txBody>
      </p:sp>
      <p:sp>
        <p:nvSpPr>
          <p:cNvPr id="14" name="Text 8"/>
          <p:cNvSpPr txBox="1"/>
          <p:nvPr/>
        </p:nvSpPr>
        <p:spPr>
          <a:xfrm>
            <a:off x="332175" y="3092843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 поворот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332175" y="3910724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вместе образуют развернутый угол. Это простое правило часто помогает находить неизвестный угол и быстро проверять правильность решения.
</a:t>
            </a:r>
            <a:endParaRPr lang="en-US" sz="800" dirty="0"/>
          </a:p>
        </p:txBody>
      </p:sp>
      <p:sp>
        <p:nvSpPr>
          <p:cNvPr id="16" name="Text 10"/>
          <p:cNvSpPr txBox="1"/>
          <p:nvPr/>
        </p:nvSpPr>
        <p:spPr>
          <a:xfrm>
            <a:off x="332175" y="3730599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endParaRPr lang="en-US" sz="1000" dirty="0"/>
          </a:p>
        </p:txBody>
      </p:sp>
      <p:sp>
        <p:nvSpPr>
          <p:cNvPr id="17" name="Text 1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школьных аксиом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точки задают прямую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837650" y="15757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заданы две разные точки, через них проводится только одна прямая. Это делает чертёж определённым и не допускает случайных вариантов проведения линии.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37650" y="12429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Заданная линия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37650" y="37870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аксиома позволяет уверенно строить доказательства о пересечениях, параллельности и расположении точек. Она убирает неопределённость и делает чертёж строгим.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37650" y="34542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рассуждения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837650" y="268142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прямая уже проведена, никаких дополнительных прямых через те же две точки быть не может. Иначе пересечения и углы в задаче стали бы неоднозначными.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37650" y="234855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второй прямой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порядок на прямой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Заданы точки
</a:t>
            </a:r>
            <a:pPr algn="ctr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прямой сначала фиксируют две точки. Между ними можно выделить точку, которая находится внутри отрезка и делит его на две части.
</a:t>
            </a:r>
            <a:endParaRPr lang="en-US" sz="1271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Точка между ними
</a:t>
            </a:r>
            <a:pPr algn="ctr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«между» имеет точный смысл. Оно показывает, что одна точка лежит на отрезке между двумя другими, а не где-то рядом с ним.
</a:t>
            </a:r>
            <a:endParaRPr lang="en-US" sz="1250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Две части отрезка
</a:t>
            </a:r>
            <a:pPr algn="ctr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этого следует разбиение отрезка на две части. Их длины можно сравнивать, складывать и использовать в дальнейшем доказательстве.
</a:t>
            </a:r>
            <a:endParaRPr lang="en-US" sz="1244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Сумма длин
</a:t>
            </a:r>
            <a:pPr algn="ctr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появляется правило: длина целого отрезка равна сумме длин его частей. Оно часто используется в школьных задачах и опирается на порядок точек.
</a:t>
            </a:r>
            <a:endParaRPr lang="en-US" sz="1244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показывает, почему смежные углы удобно использовать в доказательствах: сумма дополняет их до развернутого угла и сразу даёт нужное равенство.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величина развернутого угла и сумма смежных углов.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(7 класс)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Аксиомы и свойства прямых и углов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09938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пересечении двух прямых вертикальные углы лежат напротив друг друга и оказываются равными. Это часто используется как короткое основание для дальнейших рассуждений.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917338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49063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образуют развернутый угол, поэтому их сумма постоянна. Такое свойство удобно, когда нужно найти неизвестный угол по соседнему.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56463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809938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луч делит угол пополам, он образует два равных угла. Это определение биссектрисы сразу даёт нужное равенство без лишних вычислений.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917338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49063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равные углы или отрезки, можно переносить результат в другие фигуры. Так строятся короткие доказательства и признаки равенства треугольников.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56463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результата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B лежит между A и C, то длина всего отрезка равна сумме длин его частей.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отрезков: от условия к равенству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основания каждого шага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используется определение точки между: оно говорит, что B принадлежит отрезку AC и разделяет его на два соседних отрезка. Без этого шага равенство ещё нельзя записывать.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между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применяют аксиому порядка точек: на отрезке порядок фиксирован, поэтому части AB и BC действительно составляют весь отрезок AC без наложений и пропусков.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точек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переходят к свойству длины отрезка: длина целого равна сумме длин его неперекрывающихся частей. Именно отсюда появляется запись AB + BC = AC.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целого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помечание оснований показывает, что доказательство не держится на догадке. Каждый переход можно проверить и при необходимости точно указать, из чего он следует.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рассуждения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пересекаются, то вертикальные углы можно сравнить через смежные углы и развернутый угол.
</a:t>
            </a:r>
            <a:endParaRPr lang="en-US" sz="1202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углы: короткое доказательство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185" y="1753568"/>
            <a:ext cx="2694900" cy="16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опирается на что во втором доказательстве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611211" y="956436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Определение фигуры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611211" y="1324766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вводится нужная фигура: две пересекающиеся прямые и пара вертикальных углов. Без точного определения нельзя понять, какие именно углы сравниваются.
</a:t>
            </a:r>
            <a:endParaRPr lang="en-US" sz="935" dirty="0"/>
          </a:p>
        </p:txBody>
      </p:sp>
      <p:sp>
        <p:nvSpPr>
          <p:cNvPr id="11" name="Text 3"/>
          <p:cNvSpPr txBox="1"/>
          <p:nvPr/>
        </p:nvSpPr>
        <p:spPr>
          <a:xfrm>
            <a:off x="3658651" y="1912245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Развернутый угол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658651" y="2280575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используется аксиома о смежных углах: вместе они образуют развернутый угол, то есть дают 180°. Это связывает две разные пары углов.
</a:t>
            </a:r>
            <a:endParaRPr lang="en-US" sz="1013" dirty="0"/>
          </a:p>
        </p:txBody>
      </p:sp>
      <p:sp>
        <p:nvSpPr>
          <p:cNvPr id="13" name="Text 5"/>
          <p:cNvSpPr txBox="1"/>
          <p:nvPr/>
        </p:nvSpPr>
        <p:spPr>
          <a:xfrm>
            <a:off x="6611211" y="2872340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Итоговое равенство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611211" y="3240671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применяется уже доказанное свойство: равные суммы с одним и тем же числом приводят к равенству нужных углов. Так получается итог.
</a:t>
            </a:r>
            <a:endParaRPr lang="en-US" sz="943" dirty="0"/>
          </a:p>
        </p:txBody>
      </p:sp>
      <p:sp>
        <p:nvSpPr>
          <p:cNvPr id="15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70866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какой тип основания скрыт за каждым шагом доказательства. Это удобно для самопроверки и помогает не путать определение, аксиому и теорему.
</a:t>
            </a:r>
            <a:endParaRPr lang="en-US" sz="1367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короткой записи видно, что один и тот же способ проверки подходит для разных задач: сначала найти тип основания, затем убедиться, что он действительно применим.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геометрии
</a:t>
            </a:r>
            <a:endParaRPr lang="en-US" sz="139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доказательства → основание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Упражнение: что это за основание?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«луч делит угол пополам» — это определение биссектрисы. В ней сразу сказано, что луч делит угол на два равных угла, а не доказывает это позже.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2565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246825" y="2077450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«если два угла равны третьему, то они равны между собой» — теорема. Её нужно доказать, а затем уже использовать как готовый факт.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246825" y="1499675"/>
            <a:ext cx="2565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
</a:t>
            </a:r>
            <a:endParaRPr lang="en-US" sz="1600" dirty="0"/>
          </a:p>
        </p:txBody>
      </p:sp>
      <p:sp>
        <p:nvSpPr>
          <p:cNvPr id="11" name="Text 6"/>
          <p:cNvSpPr txBox="1"/>
          <p:nvPr/>
        </p:nvSpPr>
        <p:spPr>
          <a:xfrm>
            <a:off x="3305213" y="2077450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«через две точки проходит одна прямая» — аксиома. Она принимается без доказательства и служит основой для построений, чертежей и рассуждений о пересечениях.
</a:t>
            </a:r>
            <a:endParaRPr lang="en-US" sz="1400" dirty="0"/>
          </a:p>
        </p:txBody>
      </p:sp>
      <p:sp>
        <p:nvSpPr>
          <p:cNvPr id="12" name="Text 7"/>
          <p:cNvSpPr txBox="1"/>
          <p:nvPr/>
        </p:nvSpPr>
        <p:spPr>
          <a:xfrm>
            <a:off x="3305213" y="1499675"/>
            <a:ext cx="2565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Аксиома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Упражнение: допиши обоснование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075987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O лежит между A и B, то отрезок AB состоит из двух частей — AO и OB. Поэтому AO + OB = AB по определению расположения точек на прямой.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075987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отрезков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759763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равны, потому что каждый из них дополняет равный смежный угол до одного и того же развернутого угла. Отсюда следует их равенство.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59763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Упражнение: найди пропуск в доказательстве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59126" y="2452530"/>
            <a:ext cx="2228700" cy="111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записи сказано лишь «луч делит угол», но не указано пополам ли он его делит, нужно добавить точное определение биссектрисы. Иначе шаг остаётся слишком общим.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16276" y="1956925"/>
            <a:ext cx="21144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точность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56376" y="2452530"/>
            <a:ext cx="2228700" cy="111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используются равные углы или равные отрезки, важно понять, откуда взялось равенство. Иногда оно следует из уже доказанной теоремы, а не из определения.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213526" y="1956925"/>
            <a:ext cx="21144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пропуск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457751" y="2452530"/>
            <a:ext cx="2228700" cy="111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сделан вывод «через две точки проходит одна прямая», это не нужно доказывать заново. Но обязательно пометить: это аксиома, а не теорема.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514901" y="1956925"/>
            <a:ext cx="21144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 источник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луч, исходящий из вершины угла, может быть просто дан как часть фигуры. Но если он делит угол на два равных, это уже не рисунок, а определение биссектрисы. Ученик должен отделить сам факт изображения от смыслового утверждения.
</a:t>
            </a:r>
            <a:endParaRPr lang="en-US" sz="956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как часть условия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пересечении прямых важно увидеть вертикальные углы и проверить, какие из них можно сравнить. Равенство здесь обычно не угадывают по рисунку, а выводят через уже известное свойство.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и равенство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угла имеют общую сторону и вместе образуют прямую линию, они смежные. Из этого можно перейти к развернутому углу и дальше к числу 180°, не смешивая определение и свойство.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на схеме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рисунок перед доказательством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для доказательств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важно не только получить ответ, но и назвать опору каждого шага: определение, аксиому или теорему. Если это делать регулярно, доказательства становятся понятными, короткими и проверяемыми.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2026-07-27T05:17:09Z</dcterms:created>
  <dcterms:modified xsi:type="dcterms:W3CDTF">2026-07-27T05:17:09Z</dcterms:modified>
</cp:coreProperties>
</file>