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9513" y="4517900"/>
            <a:ext cx="58650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1281150" y="1333500"/>
            <a:ext cx="6581700" cy="29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Самолёт: что это за машина и почему она удивляет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быстро переносит людей и грузы через города и океаны.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научились летать на самолётах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самолёты были смелой мечтой, а в 1903 году братья Райт показали первый управляемый полёт. С тех пор машины стали больше, умнее и гораздо надёжнее, а в небе с ними работают целые команды специалистов, как одна дружная авиасемья.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самолёт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79375" y="127736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Фюзеляж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длинный корпус самолёта. Внутри находятся кабина пилотов, салон для пассажиров и места для багажа и оборудования.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269075" y="1277424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помогает самолёту быть устойчивым и точно держать направление. Без него машина в небе вела бы себя слишком капризно.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411575" y="1277424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держат самолёт в воздухе. Их форма помогает воздуху двигаться так, чтобы возникала подъёмная сила.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2008125" y="341465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Двигатели создают мощную тягу и двигают самолёт вперёд. Благодаря им машина может разгоняться и лететь далеко.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840325" y="341465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Шасси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Шасси нужны на земле: они помогают самолёту выехать на полосу, взлететь и потом мягко вернуться на землю.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самолёта и их особая форма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работают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и под крылом воздух движется по-разному. Из-за этого появляется подъёмная сила, которая словно поднимает самолёт вверх.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сделаны не просто для красоты. Их форма помогает самолёту лететь быстрее, устойчивее и экономнее расходовать топливо.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Закрылки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Закрылки выпускают при взлёте и посадке. Они помогают крылу сильнее удерживать самолёт, когда скорость ещё невелика.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Элероны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Элероны нужны для поворотов и наклона самолёта. С их помощью пилоты управляют полётом очень точно, почти как опытные дирижёры.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Двигатели: что даёт самолёту скорость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входит внутрь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 втягивает воздух через большой вход. Это первый шаг, без которого мощный полёт просто не начнётся.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сжимается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двигателя воздух становится плотнее. Затем он смешивается с топливом, и начинается очень сильная работа.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тяга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газы вырываются назад с большой силой. Самолёт получает толчок вперёд и начинает быстро разгоняться.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на высоте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больших пассажирских самолётах часто стоят турбореактивные и турбовентиляторные двигатели. Они достаточно мощные, чтобы поднять тяжёлую машину высоко в небо.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самолёт отрывается от земли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вылетом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Экипаж смотрит погоду, топливо, связь и приборы. Всё должно быть готово, чтобы полёт начался спокойно и без сюрпризов.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 от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скорость становится достаточной, крылья создают подъёмную силу. Нос чуть поднимается, и самолёт плавно уходит в воздух.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Разгон по полосе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выезжает на взлётную полосу и набирает скорость. Колёса ещё касаются земли, но момент уже близко.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высоты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взлёта машина поднимается выше, где воздух спокойнее. Теперь самолёт уверенно идёт по своему маршруту.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самолёта от аэропорта до посадки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пассажиров, экипажа и служб аэропорта во время рейса.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55" y="1090878"/>
            <a:ext cx="150043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998" y="3096535"/>
            <a:ext cx="150043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851" y="1106117"/>
            <a:ext cx="176250" cy="14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9394" y="3111774"/>
            <a:ext cx="176250" cy="141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на самолёте и рядом с ним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Командир экипажа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Командир ведёт самолёт и принимает главные решения в полёте. Он следит за курсом, высотой и обстановкой, чтобы рейс проходил спокойно и по плану.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пилот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пилот помогает командиру и тоже управляет самолётом. Он проверяет приборы, связывается с диспетчерами и внимательно следит, чтобы ничего не упустить.
</a:t>
            </a:r>
            <a:endParaRPr lang="en-US" sz="1299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Авиадиспетчер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Диспетчер работает на земле и наблюдает за движением самолётов. Он подсказывает, когда взлетать, садиться и как безопасно держать расстояние.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Бортпроводники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Бортпроводники встречают пассажиров, помогают с местами и напоминают правила безопасности. Они делают полёт удобным и следят, чтобы все чувствовали себя спокойно.
</a:t>
            </a:r>
            <a:endParaRPr lang="en-US" sz="12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 — место, где живут и работают самолёты
</a:t>
            </a:r>
            <a:endParaRPr lang="en-US" sz="2516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 перроне
</a:t>
            </a:r>
            <a:pPr algn="ctr" indent="0" marL="0">
              <a:lnSpc>
                <a:spcPct val="100000"/>
              </a:lnSpc>
              <a:buNone/>
            </a:pPr>
            <a:r>
              <a:rPr lang="en-US" sz="4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аэропорт ещё тихий, но скоро здесь начинается движение. Самолёты стоят у терминала, к ним подъезжают машины, а техники проверяют всё перед рейсом. Пассажиры спешат внутрь, и кажется, будто весь город на минуту собрался лететь.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 взлётной полосы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длинной полосе самолёт готовится к старту, а рядом следят службы аэропорта. Одни помогают с багажом, другие проверяют безопасность, третьи наблюдают из вышки. Всё это выглядит как очень слаженный воздушный оркестр.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новым рейсом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посадки самолёт ненадолго отдыхает, но работа вокруг него не останавливается. Его осматривают, заправляют и иногда даже моют, чтобы он снова был готов к полёту. В аэропорту никто не скучает — здесь всегда есть дело.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полёт считается безопасным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Технику проверяют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рейсом самолёт внимательно осматривают техники. Они проверяют детали, чтобы машина была готова к полёту и не подводила в дороге.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Экипаж тренируется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Пилоты и бортпроводники регулярно учатся и повторяют правила. Это помогает им быстро и спокойно действовать в любой ситуации.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помогают лететь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полёте пилоты смотрят на экраны, используют связь и слушают диспетчеров. Так самолёт идёт по нужному маршруту и не теряется.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не мешает контролю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на улице туман, дождь или облака, полёт остаётся под наблюдением. Экипаж и службы на земле вместе держат ситуацию под контролем.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самолёты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пассажиров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Пассажирские самолёты перевозят людей на короткие и длинные расстояния. Внутри у них удобные кресла, багажные полки и салон, где можно спокойно лететь над облаками.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грузов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Грузовые самолёты везут посылки, продукты, технику и другие важные вещи. У них особенно просторный отсек, чтобы всё добралось быстро и без лишней тряски.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57271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самолёты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самолёты часто летают на короткие расстояния и помогают учиться будущим пилотам. Они легче, проще и очень полезны для первых шагов в авиации.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8034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машины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самолёты для медицины, спасения, спорта и тушения пожаров. У каждого такого самолёта своё важное дело, а иногда от него даже зависит чья-то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внутри пассажирского салона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 кресел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салоне стоят аккуратные ряды кресел. На них пассажиры удобно размещаются перед полётом, пристёгивают ремни безопасности и готовятся провести время в небе спокойно и без спешки.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Полки и вещи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головами есть багажные полки для сумок, рюкзаков и курток. Благодаря им в проходе остаётся больше места, а вещи лежат рядом и не мешают соседям.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Оборудование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салоне находятся спасательные жилеты, маски и другое аварийное оборудование. Экипаж обязательно объясняет, где всё лежит, чтобы пассажиры знали, что делать в нужный момент.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 небо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иллюминатора видно облака, землю, реки и иногда огни города. Многие пассажиры читают, отдыхают или просто смотрят наружу, будто в настоящее воздушное кино.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925990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713" y="1925990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6575" y="1925990"/>
            <a:ext cx="292425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5013" y="1955690"/>
            <a:ext cx="343500" cy="27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погоде и полёте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может помочь или помешать самолёту, поэтому пилоты внимательно следят за его направлением и силой. Иногда из-за ветра изменяют время взлёта или посадки.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опасна из-за молний и сильной турбулентности, поэтому самолёт может обойти её стороной. Диспетчеры и пилоты выбирают более спокойный участок неба.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туман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туман ухудшают видимость, особенно на взлёте и посадке. В такие дни аэропорт работает по особым правилам, чтобы рейсы оставались безопасными.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над облаками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самолёты поднимаются выше облаков, где воздух спокойнее. Там полёт становится ровнее, а пассажиры иногда видят под собой мягкое белое «облачное море».
</a:t>
            </a:r>
            <a:endParaRPr lang="en-US" sz="14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самолёт не теряется в небе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904675" y="10371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на экране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вылетом самолёт получает маршрут полёта. Пилоты видят его на экранах и сверяют курс, чтобы лететь в нужную сторону и не сбиться с пути.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04675" y="233512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радиосвязи экипаж говорит с диспетчерами и получает подсказки о направлении, высоте и изменениях маршрута. Это помогает самолёту лететь спокойно и без лишних ошибок.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4675" y="36330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и спутники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и бортовые приборы показывают скорость, высоту и положение самолёта. Благодаря этому пилоты понимают, где они находятся, даже если за окном только облака.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800–900 км/ч
</a:t>
            </a:r>
            <a:pPr algn="ctr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именно так быстро летят пассажирские самолёты в пути, поэтому дальнее путешествие занимает гораздо меньше времени.
</a:t>
            </a:r>
            <a:endParaRPr lang="en-US" sz="4829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темп помогает быстро преодолевать большие расстояния и лететь высоко над землёй, где воздух спокойнее.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характеристики пассажирских самолётов Boeing и Airbus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самолёта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95577" y="318325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и проект
</a:t>
            </a:r>
            <a:pPr algn="r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инженеры придумывают самолёт и рисуют его будущий вид. Они рассчитывают форму, размер и то, как машина будет летать безопасно и удобно.
</a:t>
            </a:r>
            <a:endParaRPr lang="en-US" sz="1384" dirty="0"/>
          </a:p>
        </p:txBody>
      </p:sp>
      <p:sp>
        <p:nvSpPr>
          <p:cNvPr id="10" name="Text 3"/>
          <p:cNvSpPr txBox="1"/>
          <p:nvPr/>
        </p:nvSpPr>
        <p:spPr>
          <a:xfrm>
            <a:off x="3700427" y="2576625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земле
</a:t>
            </a:r>
            <a:pPr algn="r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сборки самолёт проверяют на прочность, работу приборов и двигателей. Специалисты смотрят, чтобы всё было надёжно и готово к первому полёту.
</a:t>
            </a:r>
            <a:endParaRPr lang="en-US" sz="1369" dirty="0"/>
          </a:p>
        </p:txBody>
      </p:sp>
      <p:sp>
        <p:nvSpPr>
          <p:cNvPr id="11" name="Text 4"/>
          <p:cNvSpPr txBox="1"/>
          <p:nvPr/>
        </p:nvSpPr>
        <p:spPr>
          <a:xfrm>
            <a:off x="6620377" y="1447475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на заводе
</a:t>
            </a:r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большие части самолёта собирают вместе на заводе. Корпус, крылья, хвост и другие детали соединяют очень точно, почти как огромный конструктор.
</a:t>
            </a:r>
            <a:endParaRPr lang="en-US" sz="1396" dirty="0"/>
          </a:p>
        </p:txBody>
      </p:sp>
      <p:sp>
        <p:nvSpPr>
          <p:cNvPr id="12" name="Text 5"/>
          <p:cNvSpPr txBox="1"/>
          <p:nvPr/>
        </p:nvSpPr>
        <p:spPr>
          <a:xfrm>
            <a:off x="6620377" y="3705763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Испытательный полёт
</a:t>
            </a:r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самолёт поднимается в воздух на испытания. Если он летит правильно, его можно готовить к обычным рейсам и встречам с пассажирами.
</a:t>
            </a:r>
            <a:endParaRPr lang="en-US" sz="13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путешествует багаж пассажира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Сдача чемодана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 сдаёт чемодан на стойке регистрации, где ему прикрепляют бирку. Так багаж сразу «узнаёт», куда должен отправиться после проверки.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 аэропорту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чемодан едет по лентам, тележкам и сортировочным линиям. Работники аэропорта следят, чтобы он попал именно в тот самолёт, который нужен.
</a:t>
            </a:r>
            <a:endParaRPr lang="en-US" sz="1360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вместе с рейсом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багаж загружен в самолёт, он летит вместе с пассажирами. В багажном отсеке чемоданы стоят крепко и ждут прибытия в новый город.
</a:t>
            </a:r>
            <a:endParaRPr lang="en-US" sz="1337" dirty="0"/>
          </a:p>
        </p:txBody>
      </p:sp>
      <p:sp>
        <p:nvSpPr>
          <p:cNvPr id="13" name="Text 5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Выдача после посадки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прилёта багаж снова появляется на ленте выдачи. Пассажиры находят свои чемоданы по биркам и забирают их, как старых друзей после путешествия.
</a:t>
            </a:r>
            <a:endParaRPr lang="en-US" sz="13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 пассажиров в самолёте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Ремень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взлётом, посадкой и иногда во время полёта нужно пристёгивать ремень. Он помогает сидеть спокойно и защищает, если самолёт слегка встряхнёт.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экипаж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Бортпроводники говорят важные вещи: когда можно вставать, где лежат спасательные средства и что делать в особой ситуации. Их просьбы нужно выполнять сразу.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57271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оборудование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Аварийное оборудование нужно оставлять на месте, даже если оно выглядит любопытно. Это не игрушки, а вещи, которые помогают только в настоящей необходимости.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8034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взлёта и посадки лучше не шуметь, не бегать по салону и держать телефон в нужном режиме. Так всем спокойнее и безопаснее.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37" y="1090878"/>
            <a:ext cx="171478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894" y="3111774"/>
            <a:ext cx="176250" cy="14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851" y="1106117"/>
            <a:ext cx="176250" cy="14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самолёты важны для людей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Соединяют далёкие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связывают города, острова и страны, между которыми дорога по земле заняла бы слишком много времени. Они делают дальние путешествия намного доступнее.
</a:t>
            </a:r>
            <a:endParaRPr lang="en-US" sz="1247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встречаться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самолётов семьи могут быстро увидеться, а друзья — приехать друг к другу из разных уголков мира. Встречи становятся ближе и радостнее.
</a:t>
            </a:r>
            <a:endParaRPr lang="en-US" sz="1275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Доставляют срочное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перевозят лекарства, письма, продукты и срочную помощь. Когда время очень важно, воздушный путь помогает доставить всё быстрее, чем многие другие способы.
</a:t>
            </a:r>
            <a:endParaRPr lang="en-US" sz="1299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Открывают мир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самолётам туристы, учёные и исследователи могут узнавать новые места и страны. Воздушные путешествия помогают миру казаться меньше и интереснее.
</a:t>
            </a:r>
            <a:endParaRPr lang="en-US" sz="12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— большая помощь в маленьком 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соединяет далёкие места, помогает людям и летает благодаря точной работе техники и команды. Теперь ясно: в небе всё держится на знаниях, внимании и дружной работе.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2026-05-26T05:35:12Z</dcterms:created>
  <dcterms:modified xsi:type="dcterms:W3CDTF">2026-05-26T05:35:12Z</dcterms:modified>
</cp:coreProperties>
</file>