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К.Г. Паустовский: писатель, который учил видеть красоту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для которого в обычном скрыта особая значимость.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эпоха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прошла через войны, революции и трудное восстановление страны, а проза сохранила традиции русской классики — внимание к человеку, природе и точной детали.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1892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появился на свет 31 мая 1892 года в Москве.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в Киеве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детство прошло в Киеве, где он учился в Первой киевской гимназии.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переезды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познакомили его с разными городами, дорогами и пейзажами.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сады и степи стали важной частью его будущих литературных образов.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учёба и первые жизненные впечатления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завершённого диплома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гимназии Паустовский учился в Киевском и Московском университетах, но высшего образования не закончил. Учёба не стала для него главной дорогой. Он рано понял, что лучше всего узнаёт жизнь в движении.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которая научила наблюдать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кондуктором, санитаром, рабочим и журналистом. Эти занятия помогли ему услышать живую речь и увидеть повседневный труд людей. Позже именно это сделало его прозу правдивой и точной.
</a:t>
            </a:r>
            <a:endParaRPr lang="en-US" sz="13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и творчества Паустовского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как личный путь писателя был связан с историей страны и развитием его прозы.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творчества приходится на середину века: именно тогда Паустовский создаёт самые известные книги о природе, памяти и мастерстве.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К.Г. Паустовского; хронология по годам жизни 1892–1968.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и очерки Паустовского появились в 1910-е годы, когда он начал печататься в газетах и журналах. Уже тогда его привлекали точность наблюдения и живой ритм повседневности.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ездил по югу России, Украине, Кавказу и Черноморскому побережью. Путешествия дали ему богатый материал: города, порты, дороги, морской воздух и характеры самых разных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литературу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особенно заметны внимание к детали и уважение к человеку. Паустовский рано нашёл свою тему — показать, как красота места и человеческое достоинство связаны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Паустовского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«Кара-Бугаз»: труд и открытие края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освоение далёкого и сурового места, где человек сталкивается с природой и постепенно понимает её силу. Здесь особенно заметны документальная точность и интерес к реальной жизни, а не к выдуманному приключению.
</a:t>
            </a:r>
            <a:endParaRPr lang="en-US" sz="957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«Мещёрская сторона»: тишина русской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Паустовский словно приглашает читателя в леса, к рекам и тропинкам Мещёры. Обычные пейзажи он превращает в яркие и запоминающиеся картины, учит замечать спокойную красоту природы вокруг нас.
</a:t>
            </a:r>
            <a:endParaRPr lang="en-US" sz="960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роза»: разговор о писательском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книга-размышление о том, как рождается художественный текст. Паустовский объясняет, почему писателю важны память, слух к слову и точная деталь, а также умение видеть незаметное в обычной жизни.
</a:t>
            </a:r>
            <a:endParaRPr lang="en-US" sz="961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жизни»: судьба человека 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Автобиографический цикл соединяет личные воспоминания автора с историей целого поколения. Через собственную судьбу Паустовский показывает, как человек взрослеет, меняется и сохраняет верность своим нравственным опорам.
</a:t>
            </a:r>
            <a:endParaRPr lang="en-US" sz="9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книги, которые лучше всего показывают темы, стиль и интересы Паустовского.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книгах заметны точное наблюдение, мягкая интонация и внимание к внутреннему миру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К.Г. Паустовского и годы их публикации.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прозе Паустовского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Паустовского не просто место действия. Он наполнен звуками, запахами и светом, поэтому читатель чувствует не только картину, но и настроение рассказа.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море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его прозе всегда живая: она движется, блестит, шумит и меняет пространство. Река или море помогают почувствовать широту мира и спокойствие природы.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снег, туман и ветер у Паустовского создают особую атмосферу. Через такие подробности он показывает, как меняется день и как природа влияет на человека.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привлекают переходные состояния природы — рассвет, закат, вечерняя тишина. В эти моменты обычный пейзаж становится поэтичным и запоминающимся.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повседневного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учит замечать простые вещи: мокрую траву, шорох листвы, прозрачный воздух. Именно из таких деталей складывается его бережный взгляд на мир.
</a:t>
            </a:r>
            <a:endParaRPr lang="en-US" sz="12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Паустовского тесно переплетаются, поэтому одна и та же сцена часто говорит сразу о природе, памяти и человеческом характере.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его прозы — природа и человек: через пейзаж писатель раскрывает чувства, нравственный выбор и уважение к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произведений и повторяющихся мотивов в творчестве К.Г. Паустовского.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война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Отечественной войны Паустовский работал фронтовым корреспондентом и писал очерки о людях, которые сохраняли достоинство, трудились и поддерживали друг друга в тяжёлых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военной прозе главное — не только фронтовые события, но и верность дому, памяти о близких, родной культуре. Через это раскрывается стойкость человека перед испытаниями.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избегал громкой риторики: его тексты сдержанны, точны и человечны. Он показывал войну как время, когда особенно ясно видны совесть, мужество и ответственность.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суровых обстоятельствах писатель сохранял веру в человека. Поэтому его военные очерки и рассказы звучат как напоминание о силе внутреннего света и простого добра.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 Паустовского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обычной детали рождается лирический смысл и нравственный вывод.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пишет точными, но не сухими словами. Его фразы мягко звучат, создают настроение и помогают увидеть место действия так, будто оно находится рядом с читателем.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встречаются сравнения, метафоры и небольшие описательные сцены. Язык понятен школьникам, но при этом остаётся образным, тёплым и легко запоминается.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писателя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 рассказывает не только о литературе, но и о том, как наблюдение за жизнью превращается в художественный образ. Для писателя важны внимание и память.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убеждён, что автор должен замечать незаметное, улавливать точное слово и бережно относиться к реальности. Тогда текст получается правдивым и выразительным.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ценна ещё и тем, что говорит о сложных вещах простым языком. Поэтому она помогает понять, как рождается мастерство и почему слово требует ответственности.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 и размышления о мастерстве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 в произведениях Паустовского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особенно ценит людей, в которых заметны скромность и внутренняя культура. Его герои часто раскрываются через поступок, а не через громкие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прозы — обычный человек, способный к добру, труду и ответственности. Именно такие качества писатель считает настоящей силой.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анализа произведений К. Г. Паустовского, составлено для учебной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школьное чтение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Паустовского ясны и последовательно развиваются. Это помогает школьникам следить за событиями, пересказывать текст и выделять главное без перегрузки сложными поворотами.
</a:t>
            </a:r>
            <a:endParaRPr lang="en-US" sz="1374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удобно использовать для анализа пейзажа. На их примере легко увидеть, как описание леса, дождя или моря создаёт настроение и смысл.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Паустовского побуждают говорить о дружбе, ответственности, доброте и памяти. Эти темы близки подросткам и помогают обсуждать поступки героев.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языком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подходит для выразительного чтения, поиска эпитетов, сравнений и метафор. Ученики учатся замечать, как слово делает образ ярким и точным.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129" y="1426907"/>
            <a:ext cx="3910567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биографии и литературного признания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жизни Паустовского и времени его признания.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связана с переездами, разными профессиями и журналистским опытом, которые помогли ему внимательно наблюдать людей и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К. Г. Паустовского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Паустовского для русской литературы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продолжил традицию лирической прозы, где важны наблюдательность, точная деталь и мягкая нравственная интонация. Он показал, что простая жизнь может быть художественно значимой.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расширили представление о красоте повседневности. Лесная тропа, старый дом, короткая встреча или запах дождя у него становятся частью большого разговора о человеке.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соединил поэтичность языка, гуманизм и доверие к обычной жизни. Благодаря этому его проза остаётся важной частью русской литературы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Паустовского учат замечать красоту обычного дня, бережно относиться к природе и уважать труд. Эти простые, но важные идеи понятны школьникам и сегодня.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спокойная проза помогает остановиться, подумать и увидеть главное в привычных вещах. Именно поэтому она звучит современно даже в мире быстрых сообщений и коротких текстов.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Паустовский остаётся современным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Паустовский как писатель о красоте 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оставил книги о природе, памяти, войне и доброте, в которых важны точное слово, человечность и внутренняя сила. Его проза учит видеть красоту и жить по совести.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2026-05-22T17:58:13Z</dcterms:created>
  <dcterms:modified xsi:type="dcterms:W3CDTF">2026-05-22T17:58:13Z</dcterms:modified>
</cp:coreProperties>
</file>