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слова с близким значением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делают речь ярче и точнее.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 то же слово повторяется снова и снова, речь становится скучной. Синонимы помогают заменить повтор, сохранить смысл и сделать сказку, рассказ или ответ в классе живее и выразительнее.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интересно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разные слова, которые называют одно и то же или очень близкое по смыслу. Например: смелый и храбрый, большой и огромный.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относиться к предмету, признаку или действию. Они помогают выразить мысль точнее и не повторять одно слово несколько раз подряд.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не всегда полностью одинаковы. У каждого слова может быть свой оттенок значения, поэтому выбирать их нужно внимательно и по смыслу.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синонимы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рядом с нами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описали мяч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смотрели на один и тот же мяч, но говорили о нём по-разному: красивый, яркий, чудесный. Предмет не изменился, а слова сделали рассказ интереснее. Так синонимы помогают одному описанию звучать по-новому.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мальчик сказал: «Я иду домой». Второй добавил: «Я шагаю быстро», а третий пошутил: «Я топаю по луже». Все говорили о движении, но каждое слово передавало свой оттенок и настроение.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ответ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описывала котёнка и не хотела повторяться. Сначала он был красивый, потом прекрасный, а потом чудесный. Класс сразу заулыбался, потому что одно и то же можно сказать разными словами и не скучать.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собираются в группы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радостный подходят весёлый, счастливый и довольный. Эти слова называют похожее чувство, но каждое звучит немного по-своему и подходит к разной ситуации.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доме можно сказать жилище, строение или хижина. Смысл близок, но слова различаются по стилю и точности, поэтому важно выбирать их внимательно.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группе синонимов сохраняется главная мысль. Меняются только оттенки значения, и речь становится богаче, как будто слова раскладывают по разным краскам.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Синонимический ряд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близких слов образуют синонимический ряд. Чем длиннее такой ряд, тем больше у ученика вариантов для точного и красивого выражения мысли.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синонимы не бывают совсем одинаковыми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могут отличаться по силе значения. Например, крошечный звучит сильнее, чем маленький, а огромный — выразительнее, чем большой. Это важно при выборе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синонимы подходят для обычной речи, а другие — для книги или торжественного текста. Слова лицо и лик, идти и шествовать звучат по-разному.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синоним выбирают не наугад. Сначала нужно понять, что именно хочется сказать, а потом взять слово, которое лучше всего подходит по ситуации.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сказках и стихах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один и тот же герой может быть смелым, храбрым и отважным. Писатель выбирает разные слова, чтобы образ не надоедал читателю. От этого история звучит ярче и напоминает настоящее волшебство.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красивее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подбирать слова, как будто раскладывает бусины на нитке. Вместо повторов он использует синонимы, и стихотворение становится плавным, живым и более выразительным. Даже одно слово может зазвучать по-новому.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синонимы по смыслу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предложение и понять, что означает нужное слово именно здесь. Без этого легко выбрать неподходящую замену.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Подобрать близкое по 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вспоминают слова с похожим смыслом. Они должны называть тот же предмет, признак или действие, а не просто быть похожими по звучанию.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замены предложение остаётся понятным и звучит естественно, синоним подходит. Например: «Мальчик был смелый» — «Мальчик был храбрый».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слов о настроении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Весёлый, радостный и счастливый — близкие слова, которые передают светлое настроение. Они помогают сказать, что человеку хорошо, легко и приятно.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Грустный, печальный и унылый описывают похожее состояние. Эти слова нужны, когда настроение тихое и немного хмурое, как небо перед дождём.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Сердитый, злой и недовольный помогают точнее назвать неприятное чувство. С ними речь становится яснее, потому что сразу понятно, как себя чувствует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слов, которые называют движение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движении можно сказать по-разному: идти, шагать, топать. Эти слова похожи по смыслу, но показывают разный шаг, темп и настроение действия.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движение быстрее, подойдут слова бежать и мчаться. Они не одинаковы: бежать — просто быстро двигаться, а мчаться — почти лететь вперёд.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 для медленного движения, например ползти. Оно помогает точно описать, как двигается человек, животное или предмет в нужной ситуации.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движения делают текст живым. С ними легко показать, кто идёт спокойно, кто спешит, а кто будто несётся навстречу приключениям.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слов о размере и цвете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 тоже можно подобрать синонимы: красный, алый, багряный. Такие слова делают описание точнее, а картинка в воображении становится ярче и интереснее.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размер, часто бывают близки по смыслу: большой, огромный, громадный. Они помогают показать предмет как обычный, очень большой или даже почти великанский.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синоним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действий: сначала понимаем смысл слова, потом ищем замену и проверяем, подходит ли она в предложении.
</a:t>
            </a:r>
            <a:endParaRPr lang="en-US" sz="10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убрать повторы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одно слово повторяется слишком часто, чтение становится однообразным. Синонимы помогают заменить повтор, и мысль при этом остаётся ясной.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рассказах и пересказах это особенно полезно: текст звучит живее, а слушателю не приходится снова и снова слышать одно и то же слово.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подбирать замену аккуратно. Синоним должен подходить по смыслу, иначе предложение получится странным, как будто слово заблудилось по дороге.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синонимы нужно выбирать осторожно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значению слова не всегда равны по звучанию и уместности. В разговоре чаще говорят дом, а не жилище, потому что это проще и привычнее.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книжном или торжественном тексте могут подойти слова, которые звучат более официально. Поэтому важно учитывать, где и зачем используется слово.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синоним может быть хорош для сказки, но неудачен для обычного разговора. Ситуация подсказывает, какое слово выбрать.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стоит прочитать предложение вслух. Когда фраза звучит естественно и понятно, значит, замена выбрана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играх и загадках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играх можно встретить пары: умный — смышлёный, тихий — спокойный, добрый — ласковый. Так дети учатся замечать близкий смысл и быстро находить нужное слово.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помогают запоминать синонимы легко и весело. Карточки, ребусы и задания на пары слов превращают урок почти в маленькое приключение.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38" y="4109015"/>
            <a:ext cx="14017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Синонимический ряд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Синонимический ряд объединяет слова с близким значением. Например: красивый, прекрасный, чудесный, великолепный. Все они называют одно качество, но звучат по-разному.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выражение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ученик, тем легче ему выбрать самое подходящее. Тогда мысль становится точнее, а речь — богаче и интереснее для слушателя.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3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в ряду слова не случайны, а связаны общим смыслом. Это помогает быстрее находить замену и лучше понимать значение каждого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 синонимы помогают лучше понимать текст. Если встречается незнакомое слово, можно подобрать близкое по смыслу и догадаться о значении.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они нужны для пересказа и сочинения. Благодаря им ответ звучит аккуратнее, а предложение не спотыкается о повторяющиеся слова.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синонимы тоже полезны: они помогают точнее описывать явления, предметы и признаки, а значит, учиться становится легче и интереснее.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учёбе и на уроках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русском языке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оттенков одного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чувство можно назвать по-разному: радостный, весёлый, счастливый. Каждое слово передаёт свой оттенок, и речь становится живой. Это как разные краски для одной картинки.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очень выразителен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русский язык считают богатым и выразительным. В нём можно найти много точных слов почти для любого случая, а это очень помогает красиво говорить и писать.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о синонимах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имеют близкое значение, поэтому помогают заменять повторяющиеся слова и делать речь более плавной, понятной и приятной для слушателя.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их нужно по смыслу предложения. Слово должно подходить не только по значению, но и по ситуации, чтобы фраза звучала естественно.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слова может быть несколько синонимов. Каждый из них добавляет свой оттенок, как будто раскрашивает мысль чуть по-новому.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легко: сначала понять смысл, потом выбрать замену и обязательно проверить, хорошо ли звучит предложение.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живой и точной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и писать без скучных повторов. Они делают речь яркой, понятной и красивой. Чем больше таких слов знает ученик, тем богаче становится его словарь и тем увереннее он выражает мысли.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2026-05-21T13:06:47Z</dcterms:created>
  <dcterms:modified xsi:type="dcterms:W3CDTF">2026-05-21T13:06:47Z</dcterms:modified>
</cp:coreProperties>
</file>