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1929–1933 гг.: причины, проявления и пути выхода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Великая депрессия изменила экономику, общество и роль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1920-е годы производство росло быстрее спроса, а покупки все чаще совершались в кредит. Когда американская экономика пошатнулась, последствия быстро распространились по странам, связанным торговлей, займами и инвестициями.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кризис из США стал мировым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7212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«Черный четверг»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 октября 1929 года на Уолл-стрит началась паника: цены акций резко пошли вниз, и многие инвесторы в один день потеряли свои вложения и накопления.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42500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усиливается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 октября, в «черный вторник», падение стало еще глубже. За несколько дней были проданы десятки миллионов акций, что подорвало доверие к финансовому рынку.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1287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Великой депрессии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Биржевой крах не был единственной причиной кризиса, но именно он стал его символическим началом и запустил цепочку банковских и промышленных потрясений.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Нью-Йоркской биржи в 1929 году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было неравномерным, но затронуло и заводы, и рынок труда, и международный обмен товарами.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статистические ряды по США и мировой торговле, 1929–1933 гг.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показателя резко ухудшились, показывая, что кризис одновременно ударил по производству, занятости и мировой торговле.
</a:t>
            </a:r>
            <a:endParaRPr lang="en-US" sz="123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развивался кризис в 1929–1933 гг.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бедность в годы кризиса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1933 году в США без работы оказалось около 13 миллионов человек. Для многих семей это означало полную потерю дохода и резкое сокращение повседневных расходов.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лишившиеся жилья, строили временные поселки из картона, досок и жести. Их называли «хувервиллями», и они стали символом отчаяния и бедности.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за помощью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Бесплатные столовые, раздача одежды и благотворительность нередко были единственным способом пережить зиму. Без такой помощи многие семьи не смогли бы прокормиться.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 кризисные годы раньше времени взрослели: помогали семье, искали случайный заработок или стояли в очередях за едой вместе с родителями.
</a:t>
            </a:r>
            <a:endParaRPr lang="en-US" sz="11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633" y="1336325"/>
            <a:ext cx="4293134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материалов по экономике США, Германии, Великобритании и Франции, 1929–1933 гг.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государства пострадали сильнее из-за кредитов и торговли, другие — из-за зависимости от экспорта и внутренних проблем.
</a:t>
            </a:r>
            <a:endParaRPr lang="en-US" sz="1243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затронул почти все крупные экономики, но в каждой стране проявился по-своему — в зависимости от структуры хозяйства и внешних связей.
</a:t>
            </a:r>
            <a:endParaRPr lang="en-US" sz="1106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 разных странах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Великой депрессии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21800" y="12853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Зарплаты сокращались, а многие предприятия закрывались. Семьи, оставшиеся без заработка, вынуждены были тратить сбережения и отказываться от привычных покупок.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621800" y="2458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на самом необходимом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старались меньше есть, реже покупать одежду и экономить на отоплении. Даже обычные расходы стали для многих серьезной проблемой.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621800" y="3716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неуверенность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новости о банкротствах и увольнениях усиливали тревогу. Люди не понимали, когда кризис закончится и удастся ли снова найти работу.
</a:t>
            </a:r>
            <a:endParaRPr lang="en-US" sz="1098" dirty="0"/>
          </a:p>
        </p:txBody>
      </p:sp>
      <p:sp>
        <p:nvSpPr>
          <p:cNvPr id="14" name="Text 5"/>
          <p:cNvSpPr txBox="1"/>
          <p:nvPr/>
        </p:nvSpPr>
        <p:spPr>
          <a:xfrm>
            <a:off x="2815163" y="2458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порядками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подорвал доверие к старым экономическим правилам. Все больше людей хотели быстрых и решительных мер от государства.
</a:t>
            </a:r>
            <a:endParaRPr lang="en-US" sz="1116" dirty="0"/>
          </a:p>
        </p:txBody>
      </p:sp>
      <p:sp>
        <p:nvSpPr>
          <p:cNvPr id="15" name="Text 6"/>
          <p:cNvSpPr txBox="1"/>
          <p:nvPr/>
        </p:nvSpPr>
        <p:spPr>
          <a:xfrm>
            <a:off x="2815163" y="3716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жестких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 усилился интерес к идеям, обещавшим порядок, дисциплину и немедленное улучшение жизни, даже если такие методы были очень жесткими.
</a:t>
            </a:r>
            <a:endParaRPr lang="en-US" sz="10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США к выходу из кризиса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событиях в США в 1929–1933 гг. и политике Ф. Д. Рузвельта.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курс» Франклина Рузвельта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банков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1933 году банки временно закрыли для проверки их состояния. Это помогло остановить панику и показать людям, какие банки можно считать надежными.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курс помогал промышленности, сельскому хозяйству и занятости. Власти старались не просто наблюдать за кризисом, а активно смягчать его последствия.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финансами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усилило надзор за финансовой системой и ввело страхование вкладов. Это вернуло часть доверия к банкам и защитило сбережения обычных людей.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Рузвельт стремился вернуть людям уверенность в завтрашнем дне и постепенно восстановить нормальную экономическую жизнь после глубокого потрясения.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работы и новые рабочие места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вместо пособия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организовывало строительство дорог, мостов и других объектов, чтобы люди могли заработать сами, а не ждать помощи в бедности.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TVA в Теннесси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долины Теннесси, созданное в 1933 году, строило плотины и электростанции, одновременно улучшая жизнь в бедных районах юга США.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работы не решили все проблемы сразу, но дали доход тысячам семей и показали, что государство может поддерживать экономику в кризис.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курс» не устранил трудности сразу, но остановил дальнейшее падение и вернул людям надежду на восстановление.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исторические оценки последствий реформ «Нового курса» в США; 1929–1933 гг.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улучшились финансовая устойчивость и занятость; промышленность восстанавливалась медленнее всего.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начала реформ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кризис и приход нацистов к власти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январе 1933 года Адольф Гитлер стал канцлером Германии. Это стало важным поворотом, потому что экономический кризис помог нацистам прийти к власти и начать перестройку страны.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нацистов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партия использовала страх и разочарование людей, обещая работу, дисциплину и сильную власть. На фоне кризиса такие лозунги звучали особенно убедительно для части избирателей.
</a:t>
            </a:r>
            <a:endParaRPr lang="en-US" sz="1166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отчаяние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заводов и сокращение производства вызвали резкий рост безработицы. Для многих семей это означало потерю заработка, долги и ухудшение быта, что усиливало недовольство властями и существующим порядком.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кредитов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экономика сильно опиралась на американские займы после Первой мировой войны. Когда приток кредитов прекратился, предприятия столкнулись с нехваткой денег, а финансовые трудности быстро перешли в хозяйственный спад.
</a:t>
            </a:r>
            <a:endParaRPr lang="en-US" sz="10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460580"/>
            <a:ext cx="4164900" cy="24621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материалы по экономической политике 1930-х годов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страны выходили из кризиса разными способами: от реформ и регулирования до жесткого контроля и плановой экономики.
</a:t>
            </a:r>
            <a:endParaRPr lang="en-US" sz="1084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Единого пути выхода не существовало: успех зависел от структуры экономики, роли государства и внешней зависимости страны.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выхода из кризиса в разных странах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свободный рынок не справился сам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остановились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стали осторожнее и почти перестали выдавать займы. Без кредита предприятиям было труднее покупать сырье, платить зарплаты и продолжать работу, поэтому спад только усиливался.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усиливал сам себя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продавалось товаров, тем больше закрывалось предприятий и росла безработица. Получался замкнутый круг, в котором одна проблема быстро порождала следующую.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падал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боялись потерять деньги и откладывали покупки. Когда товары перестают покупать, фабрики сокращают выпуск, а часть работников теряет работу, что еще сильнее снижает спрос.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была помощь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ясно, что без вмешательства правительства банки, промышленность и занятость не смогут быстро восстановиться. Государство должно было поддержать экономику в самый трудный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повседневной жизни в годы Великой депрессии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люди с раннего утра стояли в очередях за супом и хлебом. Для многих семей бесплатная столовая становилась единственным надежным способом поесть. Потеря работы означала не просто трудности, а настоящий риск остаться без самого необходимого.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за бесплатным обедом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пришлось оставить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хватало денег на аренду или выплату долга, семьи теряли жилье и собирали вещи за один день. Они переезжали туда, где еще можно было найти работу, а дети нередко бросали школу и помогали взрослым зарабатывать на 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падала не только из-за кризиса спроса, но и из-за высоких пошлин, которые страны вводили для защиты своих рынков.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динамики мировой торговли в период Великой депрессии, 1929–1933 гг.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обмен товарами сократился почти вдвое, поэтому торговля стала одним из главных каналов распространения депрессии.
</a:t>
            </a:r>
            <a:endParaRPr lang="en-US" sz="126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мировой торговли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последствия Великой депрессии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своих рынков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государства повысили пошлины и стали внимательнее охранять собственное производство. Это помогало отдельным отраслям, но в целом еще больше ослабляло международную торговлю.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бедность усиливали недовольство властью. В некоторых странах это создало почву для роста авторитарных движений, обещавших быстрые и жесткие решения.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роль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правительства уже не могли рассчитывать только на рынок. Во многих странах усилилось регулирование банков, промышленности и занятости, чтобы не допустить новых потрясений.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Напряженность между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подталкивали государства к соперничеству за рынки и ресурсы. В 1930-е годы это усиливало недоверие и делало международные отношения более напряженными.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кризис развивался и менял общество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о Великой депрессии и мерах государственного регулирования в 1930-е годы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кризиса 1929–1933 годов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спекуляций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цены на акции растут слишком быстро и без реальной основы, рынок становится неустойчивым. Великая депрессия показала, что такие скачки могут обернуться тяжелым падением для миллионов людей.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банками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надзор за финансовой системой усиливает кризис. Если банки работают без надежных правил, люди теряют сбережения, а экономика лишается кредитов, необходимых для работы предприятий.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трудные годы государство должно помогать тем, кто теряет доход. Поддержка занятости, пособия и общественные работы помогают людям пережить спад и уменьшают социальную напряженность.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роль государства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1930-х годов убедил многие страны, что рынок не всегда справляется сам. После кризиса государство стало активнее участвовать в экономике и следить за ее устойчивостью.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депрессия: кризис, который изменил мир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1929–1933 годов стал тяжелым испытанием для миллионов людей и заставил страны искать новые способы защиты экономики. Его уроки оказали влияние на политику и экономику на десятилетия вперед.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2026-06-02T08:59:35Z</dcterms:created>
  <dcterms:modified xsi:type="dcterms:W3CDTF">2026-06-02T08:59:35Z</dcterms:modified>
</cp:coreProperties>
</file>