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геометрия: геометрия на поверхности шара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 шаре меняет привычные правила плоскости.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Земли в реальной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Земля близка к шару, сферическая геометрия помогает понимать глобус, карты и координаты, а также рассчитывать маршруты в навигации, авиации и морских путешествиях.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сфера и её поверхность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 — это множество всех точек, которые находятся на одном и том же расстоянии от общего центра. Это расстояние называют радиусом.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Двумерная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сферы имеет только два направления движения: вдоль неё можно перемещаться, но нельзя выйти «вверх» или «вниз», как в обычном пространстве.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у сферы одинаков во всех направлениях. Диаметр проходит через центр и всегда равен двум радиусам, поэтому легко связывает центр и поверхность.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форма поверхности отличает сферу от плоскости. На ней привычные правила геометрии меняются, и для измерений приходится учитывать кривизну.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как модель Земли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передаёт Землю как шар без разрыва поверхности, поэтому лучше показывает взаимное расположение материков, океанов и полюсов, чем плоская карта.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глобусе легко увидеть экватор, меридианы и параллели. Эти линии помогают объяснять географические координаты и находить положение объектов на Земле.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делает абстрактные свойства сферы наглядными. По нему удобно показывать, как на кривой поверхности расстояния и направления ведут себя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и сферическая геометрия: основные отличия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 сфере привычные правила плоскости не всегда работают одинаково.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Кривизна поверхности меняет и расстояния, и углы, поэтому для сферы нужны особые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плоской и сферической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круги и кратчайшие пути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большой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 — это окружность на сфере, плоскость которой проходит через центр шара. Экватор является самым известным примером такого круга.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две точки на поверхности сферы по меньшей дуге большого круга, получится самый короткий путь по поверхности, а не прямая линия в воздухе.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маршруты самолётов на глобусе часто выглядят изогнутыми. На плоской карте они кажутся длиннее, хотя на сфере остаются кратчайшими.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кратчайшего пути на сфере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дуги большого круга между двумя точками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Меридианы, параллели и географические координаты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соединяют Северный и Южный полюсы. Они показывают долготу точки и помогают определять её положение относительно нулевого меридиана.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показывает положение точки восточнее или западнее нулевого меридиана. Вместе с широтой она позволяет точно находить города, острова и другие объекты.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находится севернее или южнее экватора. Она помогает быстро понять, в каком полушарии расположен объект.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идут параллельно экватору и помогают измерять широту. Чем дальше линия от экватора, тем ближе она к полюсу.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дуги при разных углах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часть окружности занимает дуга и тем длиннее путь по поверхности 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почти линейная: удвоение угла почти удваивает длину дуги, что удобно для расчёта маршрутов.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радиусу Земли 6371 км; длина дуги = R × угол (в радианах)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треугольник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он состоит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треугольник образуют три дуги больших кругов. Его стороны лежат на поверхности сферы, а не на плоскости, поэтому фигура выглядит необычно.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измеряются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такого треугольника можно задавать не только длиной дуги, но и угловой мерой. Это связано с тем, что фигура находится на сфере.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сферического треугольника всегда больше 180°. Чем больше сам треугольник на сфере, тем заметнее это отличие от плоской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30°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избыток получился в треугольнике с суммой углов 210°.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избыток показывает, насколько треугольник на сфере отличается от плоского случая. Чем больше фигура, тем заметнее это отличие.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 условия: сумма углов 210°; сферический избыток равен 210° − 180° = 30°.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треугольников разного размера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сфере треугольники с большими сторонами сильнее отклоняются от плоской модели и дают больший избыток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сферического треугольника, тем больше сумма его углов и тем заметнее отличие от 180°.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значения, использованные в задании: малый — 181°–185°, средний — около 200°, крупный — 240° и 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короче, чем на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летит не по «прямой» на плоском листе, а по дуге большого круга на поверхности Земли. Поэтому на карте путь может выглядеть изогнутым, хотя на сфере он самый короткий. Именно так выбирают экономичные межконтинентальные рейсы.
</a:t>
            </a:r>
            <a:endParaRPr lang="en-US" sz="118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экипажа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Пилотам и диспетчерам важно учитывать кривизну Земли, чтобы точнее планировать время, топливо и запас маршрута. Большой круг помогает найти геометрически выгодную траекторию. Для пассажиров это означает более разумный и часто более быстрый перелёт.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объясняет лучше карты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линию между городами на глобусе, легко увидеть, почему она изгибается. Модель шара показывает настоящую форму пути без искажений плоской карты. Поэтому глобус помогает понять, как геометрия связана с реальными перелётами.
</a:t>
            </a:r>
            <a:endParaRPr lang="en-US" sz="1153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дуги больших кругов помогают в перелётах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сферическая геометрия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 нужна там, где поверхность или движение связаны с шаром или его моделью.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приёмы одинаковы: находят дуги, углы и координаты на кривой поверхности. Поэтому одна геометрия работает сразу в нескольких областях.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сферической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параллели на сфере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 — единственная параллель, которая является большим кругом. Он делит Землю на Северное и Южное полушария и имеет наибольшую длину.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полюсов параллель превращается в точку. Это наглядно показывает, что поверхность сферы искривлена, а размеры окружностей зависят от широты.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широты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параллели становятся короче. Их радиус уменьшается, поэтому окружности на сфере постепенно сжимаются.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параллелей от экватора к полюсам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показано относительное сравнение: настоящие длины зависят от радиуса Земли и широты точки.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короче параллель. У полюса длина становится нулевой, потому что окружность вырождается в точку.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сравнение, основанное на свойстве параллелей сферы: длина уменьшается к полюсам.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 в задачах на сфере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между меридианами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первую очередь измеряют угловые расстояния между меридианами и другими дугами. Эти величины помогают понять положение точки на сфере и правильно построить задачу.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дуг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длину дуги большого круга или другой части поверхности. Для этого используют радиус сферы и переводят угол в реальное расстояние.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путь между двумя точками по поверхности, а не по прямой в пространстве. В земных задачах часто берут радиус Земли около 6371 км.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задачу на сфере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от исходных точек до ответа.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 вокруг нас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глобус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знакомый пример сферической поверхности — Земля и её модель, глобус. Они помогают увидеть меридианы, параллели и кратчайшие пути без искажений плоской карты.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 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используется при изучении Луны, планет и движения спутников. Когда объект близок к шару, удобнее описывать его положение по сферическим правилам.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приложения, карты и маршруты транспорта опираются на координаты и дуги поверхности Земли. Поэтому сферическая геометрия помогает не только в математике, но и в повседневной жизни.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астрономии сферические представления нужны для описания положения звёзд и небесных тел на небесной сфере. Это ещё один пример того, как форма поверхности меняет геометрические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сферической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 учит видеть, что на кривой поверхности привычные правила меняются. Она объясняет большие круги, координаты и кратчайшие пути на Земле, в навигации и астрономии.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2026-05-29T01:57:00Z</dcterms:created>
  <dcterms:modified xsi:type="dcterms:W3CDTF">2026-05-29T01:57:00Z</dcterms:modified>
</cp:coreProperties>
</file>