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преступностью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факты и совместные действия делают людей безопаснее.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Crime fighters помогают обществу защищать людей, проверять информацию и останавливать вред законным способом.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защищает безопасность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объединяются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Кражи и обман затрагивают не только вещи и деньги, но и чувство защищённости. Когда люди видят общий риск, им проще действовать вместе и предупреждать новые случаи.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Угрозы, травля и повреждение имущества создают напряжение в школе, во дворе и онлайн. Совместные правила помогают быстрее замечать опасность и не оставлять человека один на один с проблемой.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взрослый или одна служба не могут видеть всё сразу. Поэтому важны сообщения, наблюдательность и сотрудничество между семьёй, школой и специалистами.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преступление не остаётся без ответа, люди больше доверяют правилам. Это снижает страх, помогает сохранять порядок и делает повседневную жизнь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преступление и зачем нужны правила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Преступлением считают поступок, который запрещён законом, потому что он нарушает права других людей или создаёт опасность для общества. Закон нужен, чтобы заранее обозначить границы допустимого поведения.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людям учиться, работать и общаться без лишнего страха. Если все понимают одинаковые нормы, становится меньше ссор, недоразумений и ситуаций, где кто-то специально причиняет вред.
</a:t>
            </a:r>
            <a:endParaRPr lang="en-US" sz="1099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укрепляет доверие. Люди легче сотрудничают, когда знают, что к ним отнесутся честно, а проблемы будут решать спокойно и по установленной процедуре.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9" y="1734625"/>
            <a:ext cx="379603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 борьбу с преступностью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 выполняют свои задачи, но работают ради одной цели — остановить вред и сохранить безопасность.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преступностью строится как совместная система: одни предупреждают, другие проверяют, третьи помогают в критических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ролей в системе общественной безопасности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преступность предотвращают заранее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освещение, закрытые двери и видимые входы уменьшают число возможностей для опасных действий. Когда среда понятна и заметна, риск для людей становится ниже.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 и занятие для подростков снижают вероятность рискованного поведения. Когда у ребёнка есть дело, помощь и внимание, ему проще выбирать безопасные решения.
</a:t>
            </a:r>
            <a:endParaRPr lang="en-US" sz="932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 программы против буллинга помогают раньше остановить конфликты. Если взрослые быстро реагируют, травля не успевает превратиться в привычку и не затрагивает многих учеников.
</a:t>
            </a:r>
            <a:endParaRPr lang="en-US" sz="884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каждый знал, куда обратиться за помощью: к учителю, родителям, охране или в службу поддержки. Понятный маршрут обращения сокращает время до реакции.
</a:t>
            </a:r>
            <a:endParaRPr lang="en-US" sz="970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лучше всего, когда её поддерживают все вокруг: школа, родители, соседи и сами дети. Тогда угрозы замечают раньше, чем они превращаются в реальный вред.
</a:t>
            </a:r>
            <a:endParaRPr lang="en-US" sz="9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после сообщения о проблеме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обращения к взрослым или службам.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доказательством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свидетелей полезны, если человек видел или слышал событие сам. Важны точные детали: кто был рядом, что происходило и в какое время это случилось.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записи и сообщения показывают следы действий: время входа, переписку, перевод денег или другой факт. Такие данные особенно ценны, когда их можно сравнить с другими источниками.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редко отвечает на все вопросы. Надёжный вывод делают тогда, когда несколько проверенных данных совпадают и подтверждают друг друга.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видео помогают увидеть событие таким, каким оно было на самом деле. Но материал нужно проверять: важно, где и когда он сделан и не был ли он изменён.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 справедливый процесс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людей есть право на безопасность и на то, чтобы их не обвиняли без проверки. Это защищает от ошибок и помогает разбирать сложные ситуации спокойно и честно.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процесс нужен, чтобы решение принимали по фактам, а не по эмоциям. Даже когда кто-то очень зол, закон требует проверки и уважения к правилам.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мстить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Самосуд запрещён, потому что он легко создаёт новый вред и может наказать невиновного. Безопаснее обратиться к взрослым или службам, которые обязаны действовать законно.
</a:t>
            </a:r>
            <a:endParaRPr lang="en-US" sz="11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идёт следствие шаг за шагом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 сравнивает предположения с проверяемыми данными и при необходимости уточняет версию.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начинается с привычек: проверяй адрес сайта, не открывай подозрительные вложения и не передавай коды из сообщений.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цифровые угрозы требуют одинаково внимательной проверки: безопасность держится на паролях, подтверждении входа и осторожности с личными данными.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обзор по теме презентации; без привязки к статистике.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Преступления в интернете и цифровая гигиена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экранных образов и практики правоохранительной работы.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показывает быстрые догадки, а реальная работа строится на проверке фактов, команде и соблюдении закона.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требует терпения и совместной работы; школьникам важно замечать риск, а не брать расследование на себя.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из кино и реальность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Подозрительное сообщение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пришло сообщение о «выигрыше», где просили перейти по ссылке и ввести пароль. Ученик сделал скриншот, не отвечал отправителю и показал переписку взрослым.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пропал после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телефон исчез из кармана рюкзака. Сначала запомнили время, место и кто находился рядом, потом проверили последние действия и обратились к классному руководителю и родителям.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случая, где важны факты и быстрый сигнал
</a:t>
            </a:r>
            <a:endParaRPr lang="en-US" sz="1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Сохрани дистанцию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подходи ближе, если ситуация кажется опасной. Сначала позаботься о своей безопасности и не пытайся останавливать нарушителя самостоятельно.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Запомни факты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только проверяемые детали: кто был рядом, что произошло, где это случилось и когда. Краткая запись поможет не перепутать факты позже.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Передай информацию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 взрослому или в службу помощи. Если это безопасно, можно сделать фото или заметку, но только как дополнение к сообщению.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свидетеля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6288" y="523600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и какие детали назвать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близким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проблема касается школы, сначала сообщают родителям или учителю. Они помогут оценить ситуацию, зафиксировать детали и выбрать следующий шаг без лишнего риска.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 — ответственным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произошло в школе, важно обратиться к классному руководителю, администрации или охране. Эти люди могут быстро проверить место и остановить опасность.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опасности — срочно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срочная угроза, не ждут. В экстренной ситуации звонят в службу помощи и называют место, время и суть происшествия.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кратко и точно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нужны только факты: что случилось, кто был рядом, где это произошло и есть ли риск прямо сейчас. Чем точнее описание, тем быстрее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 и в школе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вещи, пароли и переписки должны быть защищены. Закрытый рюкзак, блокировка экрана и отдельные пароли уменьшают риск кражи и чужого доступа.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 дома важно говорить уважительно и не подхватывать обидные шутки. Буллинг начинается с мелочей, которые быстро превращаются в серьёзную проблему.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чатах не стоит публиковать адрес, номер телефона, фото документов или код подтверждения. Безопасный чат — это чат, где личная информация остаётся личной.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 промедления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угрожает, давит или требует скрывать проблему, нужен взрослый контроль. Чем раньше подключится взрослый, тем меньше шанс, что вред усилится.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ученик безопасно и законно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 одноклассника, если его дразнят или пугают. Спокойное «я рядом» и приглашение к взрослому помогают человеку не оставаться с проблемой один на один.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 распространять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пересылай слухи, снимки и чужие ошибки. Даже короткое сообщение может усилить конфликт, если оно унижает человека или делает ситуацию опаснее.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Быть осторожным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ссылки, сообщения и запросы на личные данные. Если что-то выглядит странно, лучше ничего не нажимать и показать это взрослому.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Сообщить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угроза, травля или подозрительное поведение, сообщай взрослым сразу. Быстрый сигнал помогает остановить риск до того, как он станет серьёзным.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Вовлечённое сообщество замечает тревожные сигналы раньше и не даёт проблеме скрыться. Чем больше внимательных взрослых и детей рядом, тем труднее обману и травле остаться незамеченными.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активного участия — дома, в школе и онлайн — создают надёжную защиту.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профилактики правонарушений и школьной безопасности.
</a:t>
            </a:r>
            <a:endParaRPr lang="en-US" sz="1061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профессии и навыки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помогают бороться с преступностью на своих участках: от поиска фактов до урегулирования конфликтов и защиты данных.
</a:t>
            </a:r>
            <a:endParaRPr lang="en-US" sz="1131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защита людей строится на сочетании разных ролей: одни расследуют, другие предотвращают, третьи помогают договориться.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профессиональные роли приведены в учебном формате.
</a:t>
            </a:r>
            <a:endParaRPr lang="en-US" sz="666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создают вместе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1530875"/>
            <a:ext cx="34707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появляется там, где правила понятны, люди помогают друг другу и никто не пытается решать проблему силой. Каждый может внести вклад, если заметит риск и вовремя позовёт помощь.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2026-07-26T03:05:49Z</dcterms:created>
  <dcterms:modified xsi:type="dcterms:W3CDTF">2026-07-26T03:05:49Z</dcterms:modified>
</cp:coreProperties>
</file>