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Америки: главное географическое событие XV века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1492 год изменил карту мира и представления европейцев о 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Европа искала путь в Азию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Европейцам нужны были пряности, шелк и другие дорогие товары, а сухопутные пути стали опасными и слишком дорогими. Поэтому страны Западной Европы начали искать более короткие морские маршруты в Азию и к восточным рынкам торговли, чтобы не зависеть от посредников и пошлин на суше.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Христофор Колумб и его идея западного пути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 Колумб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Христофор Колумб родился в Генуе около 1451 года. Он был опытным мореплавателем и купцом, хорошо понимал, как работают средиземноморские торговые пути и морская навигация.
</a:t>
            </a:r>
            <a:endParaRPr lang="en-US" sz="1068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замысел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 считал, что до Азии можно добраться быстрее, если плыть не на восток, а на запад через Атлантический океан. Эта идея казалась смелой, но тогда еще не была доказана.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4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Своё предложение он долго представлял разным правителям Европы, однако согласились помочь только испанские монархи Фердинанд и Изабелла. Они увидели в плавании шанс усилить влияние Испании.
</a:t>
            </a:r>
            <a:endParaRPr lang="en-US" sz="1004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идея привлекла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корона надеялась получить новые торговые возможности и опередить соперников. Так Колумб получил шанс начать экспедицию, которая изменила представления европейцев о мире.
</a:t>
            </a:r>
            <a:endParaRPr lang="en-US" sz="10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87621"/>
            <a:ext cx="4775700" cy="26336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об экспедиции Колумба и её ключевых датах.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было небольшим по составу, но стало исторически значимым: оно открыло европейцам путь через Атлантику и привело не в Индию, а в Карибский регион.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Экспедиция 1492 года: состав и основные факты
</a:t>
            </a:r>
            <a:endParaRPr lang="en-US" sz="2263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об экспедиции Христофора Колумба, 1492 год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описания первого плавания Колумба в 1492 году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плавания Колумба через Атлантику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с землей Нового Света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Сан-Сальвадор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 октября 1492 года моряки увидели остров Гуанахани, который Колумб назвал Сан-Сальвадор. Для европейцев это стало первым знакомством с землями, о которых они раньше почти ничего не знали.
</a:t>
            </a:r>
            <a:endParaRPr lang="en-US" sz="1077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Моряков поразили незнакомые растения, яркие птицы и тёплый климат Карибских островов. Всё вокруг выглядело иначе, чем в Европе, и усиливало ощущение открытия нового мира.
</a:t>
            </a:r>
            <a:endParaRPr lang="en-US" sz="1088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экспедиция достигла Кубы и Эспаньолы. Эти земли отличались от привычной Европы природой, климатом и побережьями, поэтому путешественники внимательно наблюдали за каждым новым берегом.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местных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уже жили коренные народы, занимавшиеся земледелием, рыболовством и обменом товарами. Значит, эти земли были заселены задолго до прибытия европейцев.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 опирался на представления своего времени и не знал о существовании материка между Европой и Азией.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продвигалась экспедиция, тем сильнее казалось, что цель достигнута, хотя на самом деле путь вёл к неизвестным европейцам землям.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Колумб считал, что достиг Азии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представления конца XV века и описание первого плавания Колумба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6966" y="2972580"/>
            <a:ext cx="5641200" cy="21705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новый материк назвали Америкой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Веспуччи
</a:t>
            </a:r>
            <a:pPr algn="l" indent="0" marL="0">
              <a:lnSpc>
                <a:spcPct val="115000"/>
              </a:lnSpc>
              <a:buNone/>
            </a:pPr>
            <a:r>
              <a:rPr lang="en-US" sz="39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Америго Веспуччи участвовал в плаваниях вдоль берегов Южной Америки в 1499–1502 годах. Он внимательно сравнивал увиденные земли с известными частями Азии и делал новые выводы.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Веспуччи пришёл к мысли, что открытые земли не являются Азией. По его мнению, это был отдельный материк, который европейцы раньше не знали и не наносили на карты.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1507 году картограф Мартин Вальдземюллер поместил на карте слово «Америка». Так новое название быстро стало известно учёным, морякам и составителям карт.
</a:t>
            </a:r>
            <a:endParaRPr lang="en-US" sz="1046" dirty="0"/>
          </a:p>
        </p:txBody>
      </p:sp>
      <p:sp>
        <p:nvSpPr>
          <p:cNvPr id="14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имени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название распространилось на оба материка — Северную и Южную Америку. Оно сохранилось в науке и школьной географии до наших дней.
</a:t>
            </a:r>
            <a:endParaRPr lang="en-US" sz="10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Америке до прибытия европейцев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1492 года в Америке жили тысячи народов, говоривших на разных языках. Их общества были очень разнообразными и по-разному устроенными в северных, центральных и южных регионах.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материке существовали крупные цивилизации майя, ацтеков и инков. Они создавали города, храмы, дороги и сложные системы управления, которые поражают историков до сих пор.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торговля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жители занимались земледелием, рыболовством и обменом товарами. У них были свои продукты, ремёсла и торговые пути, связывавшие разные области континента.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пустая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Америку нельзя считать «пустой». Это был уже населённый материк с богатой историей, собственными традициями и сложными культурами задолго до прихода европейцев.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маршруты связали Европу, Африку и Америку в единую морскую систему обмена товарами и людьми.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1492 года океан стал важнейшим пространством торговли, а европейские державы получили новые богатства, территории и знания о мире.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для Европы после открытия Америки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последствия открытия Америки в конце XV–XVI веках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Карибском море европейцы впервые увидели кукурузу, какао, табак и другие растения, которых не было в Европе. Для них это был почти другой природный мир: новые запахи, необычные плоды и способы выращивания пищи удивляли не меньше самого путешествия.
</a:t>
            </a:r>
            <a:endParaRPr lang="en-US" sz="817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растения и вкусы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Европейцев поражали яркие птицы, незнакомые рыбы и прозрачная тёплая вода островов. После привычной европейской погоды Карибы казались почти сказочным краем, где природа была особенно щедрой и разнообразной.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рыбы и тёплый климат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жили коренные народы со своим укладом, земледелием и обменом товарами. Первые встречи быстро привели не только к торговле, но и к конфликтам, а затем — к подчинению местного населения европейцами.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двух миров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мир глазами европейцев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518993"/>
            <a:ext cx="5226300" cy="24978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ключевых дат эпохи открытия Америки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за несколько десятилетий европейцы открыли новые земли, поняли, что это не Азия, и начали активно осваивать Америку.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почти непрерывной цепочкой: от первого плавания к новым картам, затем к освоению земель и изменению представлений о мире.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Великих географических открытий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последствия плавания Колумба и последующих европейских экспедиций.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открытия изменили мир после 1492 года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623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исторические поправки к истории Колумба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стало началом связи континентов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 плавания Колумба в том, что после него Европа и Америка начали постоянно взаимодействовать. Появились маршруты, торговля и обмен людьми, товарами и идеями.
</a:t>
            </a:r>
            <a:endParaRPr lang="en-US" sz="1414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Колумба здесь уже жили люди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Америку населяли коренные народы задолго до 1492 года. У них были свои языки, традиции, города и хозяйство, поэтому открытие Колумба нельзя считать появлением земли из пустоты.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говорят о европейском открытии
</a:t>
            </a:r>
            <a:pPr algn="l" indent="0" marL="0">
              <a:lnSpc>
                <a:spcPct val="115000"/>
              </a:lnSpc>
              <a:buNone/>
            </a:pPr>
            <a:r>
              <a:rPr lang="en-US" sz="59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 не открыл Америку для всего мира, но именно его экспедиция сделала новый материк известным европейцам. Поэтому в истории используют выражение «европейское открытие Америки».
</a:t>
            </a:r>
            <a:endParaRPr lang="en-US" sz="1481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шёл не только через товары: вместе с переселенцами менялись привычки, питание и способы ведения хозяйства.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обмена — глубокие перемены в жизни людей на обоих континентах, но последствия оказались неравными.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Старым и Новым Светом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Великих географических открытий; данные по культурному обмену между Европой и Америкой
</a:t>
            </a:r>
            <a:endParaRPr lang="en-US" sz="7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Колумб — мореплаватель, который решился выйти в неизвестный океан и открыл европейцам путь к новому материкy. Его считают человеком, изменившим карту мира и начавшим новую эпоху в географии и мореплавании.
</a:t>
            </a:r>
            <a:endParaRPr lang="en-US" sz="555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смелого плавания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коренных народов Америки имя Колумба связано с колонизацией, потерей земель и насилием. Поэтому в разных странах его оценивают по-разному: как отважного путешественника или как символ тяжёлых исторических событий.
</a:t>
            </a:r>
            <a:endParaRPr lang="en-US" sz="55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наследие открытий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по-разному оценивают наследие Колумба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плавание затронуло географию, экономику, политику, население и науку. Изменения быстро вышли далеко за пределы Европы.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Америки ускорило связи между частями света и сделало океаны главными дорогами мировой истории.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мире после открытия Америки
</a:t>
            </a:r>
            <a:endParaRPr lang="en-US" sz="2268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Европы и Америки после 1492 года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54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60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Колумб в эпохе Великих географических открытий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океанов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XV–XVII веках европейцы смело уходили в океан, чтобы узнать, что находится за пределами известных земель. Так расширялись границы карты мира и росли знания о Земле.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берега на картах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открывали острова, берега материков и удобные гавани. После этого картографы постепенно наносили на карты всё больше точных сведений о мире.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торговых путей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искали короткие и безопасные маршруты к богатым странам Азии. В итоге океанские пути стали важнее сухопутных дорог для мировой торговли.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континентов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показали, что моря не разделяют мир окончательно, а соединяют его. Именно тогда начала складываться единая система обмена между разными частями света.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открытия Америки важна для изучения географии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мира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Америки показывает, что представления людей о Земле могут быстро измениться после морских путешествий. Новые земли на картах — это важный результат географических открытий.
</a:t>
            </a:r>
            <a:endParaRPr lang="en-US" sz="1083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материками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помогает понять, как океаны, материки и торговые пути соединяют далёкие регионы. География изучает не только места, но и связи между ними.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Америки связано с природными зонами, новыми растениями, животными и способами ведения хозяйства. Через такие примеры видно, как природа влияет на жизнь людей.
</a:t>
            </a:r>
            <a:endParaRPr lang="en-US" sz="1174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увидеть, что географические открытия меняют не только карты, но и судьбы народов. Поэтому география тесно связана с историей, культурой и экономикой.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Америки: поворотный момент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1492 году Европа узнала о новом материке, и мир стал теснее связан морями и торговыми путями. Но вместе с открытиями пришли и тяжёлые последствия для коренных народов Америки.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2026-06-02T19:35:57Z</dcterms:created>
  <dcterms:modified xsi:type="dcterms:W3CDTF">2026-06-02T19:35:57Z</dcterms:modified>
</cp:coreProperties>
</file>