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нелёгкий груз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пришла, но мир и порядок — далеко не 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мир накануне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XIX века почти вся Латинская Америка жила под властью Испании и Португалии. Общество было разделено, богатства уходили в Европу, а местные жители подчинялись жёстким правилам и высоким налогам.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колониальная система вызывала недовольство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 без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 платили налоги и управляли хозяйством на местах, но почти не попадали на высшие государственные должности. Это вызывало ощущение несправедливости и отстранённости от принятия решений.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уезжала в метрополию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шахт, плантаций и торговли в основном доставались Испании и Португалии. Колонии давали богатство, но сами развивались медленно и зависели от решений за океаном.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 большинства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Индейцы и африканские рабы работали на полях, рудниках и плантациях в самых трудных условиях. Их труд поддерживал богатство немногих, усиливая социальный разрыв в обществе.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неравенство сохранялось десятилетиями, всё больше людей начинали видеть в колониальной системе не порядок, а преграду для справедливости, свободы и собственного будущего.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освободительного движения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стал символом борьбы за независимость в северной части Южной Америки. Он участвовал в освобождении Венесуэлы, Колумбии, Эквадора, Перу и Боливии, поэтому его называли Освободителем.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 Сан-Мартин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Сан-Мартин сыграл решающую роль в освобождении Аргентины, Чили и Перу. Его походы показали, что борьба шла не в одной стране, а сразу в нескольких частях континента.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участники армий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армиях освободителей сражались не только креолы и дворяне, но и крестьяне, индейцы, метисы, а также бывшие рабы. Это делало движение по-настоящему широким.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в происхождении и взглядах, участников объединяло стремление освободиться от колониальной зависимости и самим решать судьбу своих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датам независимости стран Латинской Америки из учебных исторических материалов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страны Латинской Америки добились независимости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восстания начались ещё в 1810 году, а последние крупные изменения произошли спустя десятилетия. Это был не один момент, а длинный и неравномерный процесс.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стран региона оформлялась постепенно: одни государства появились раньше, другие — значительно позже.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войны за независимость продолжались так долго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была слишком большой для быстрой войны. Горы, джунгли и плохие дороги мешали связи между городами и затрудняли передвижение армий.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Затяжная борьба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войска удерживали крепости, крупные города и важные дороги. Поэтому война шла волнами: победы сменялись отступлениями, а окончательное освобождение растягивалось на годы.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ресурсы повстанцев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повстанцев часто не хватало оружия, денег и опыта совместных действий. Из-за этого их успехи были неравномерными и зависели от местных условий.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517234"/>
            <a:ext cx="4534800" cy="18005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независимости стран Латинской Америки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Америка и Бразилия: разные пути к свободе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обе части региона вышли из колониальной зависимости, их исторический путь оказался разным по темпу и последствиям.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колонии распались резче и конфликтнее, чем Бразилия, где отделение прошло сравнительно мягко и сохранило монархию.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шла борьба за 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нарастающее недовольство превратилось в создание новых государств.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1810-е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этого периода разорили хозяйство и оставили новые государства без устойчивых доходов.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дорог, шахт и полей лишило страны доходов, а восстановление требовало больших средств. Поэтому независимость нередко начиналась с пустой казны и долгов.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войн за независимость в Латинской Америке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после независимости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иерархия сохранилась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новые флаги и законы не сразу изменили повседневную жизнь. Земля, деньги и влияние по-прежнему оставались у немногих богатых семей.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Индейцы, метисы и бывшие рабы редко получали равные права и доступ к образованию. Формальная свобода не означала одинаковых шансов для всех жителей.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менялись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столицах появлялись новые площади, государственные здания и памятники. Но эти перемены были заметнее в центре, чем в бедных районах и сельской местности.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жила по-старому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деревнях многие люди по-прежнему зависели от крупных землевладельцев. Бедность и тяжёлый труд сохранялись, поэтому жизнь большинства менялась медленно.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темы; оценочная схема на основе исторического обзора
</a:t>
            </a:r>
            <a:endParaRPr lang="en-US" sz="884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новых государств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обычно усиливали друг друга: экономическая слабость мешала реформам, а политическая борьба не давала странам быстро укрепиться.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принесла свободу, но почти сразу столкнулась с цепочкой кризисов, из-за которых стабильность формировалась очень медленно.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Боливар мечтал об объединении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считал, что разрозненные республики будут слишком уязвимы перед внешними державами и новыми войнами. Объединение должно было сделать регион сильнее и безопаснее.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давления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надеялся создать крупное государство с общими правилами и согласованной властью. По его замыслу, это помогло бы избежать постоянных споров между соседними территориями.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политическая сила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местные элиты не хотели легко делиться властью и доходами. Споры о границах, торговле и управлении быстро ослабили идею единого объединения.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разногласий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каудильо в новых республиках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военный авторитет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люди часто доверяли тем, кто имел оружие, опыт и поддержку солдат. Так военные лидеры получали заметное влияние и начинали определять политику страны.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через перевороты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Каудильо нередко приходили к власти не через выборы, а через насильственную смену правительства. Это делало государственную систему нестабильной и зависимой от силы личности.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 короткий срок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лидеры могли быстро подавить беспорядки и вернуть внешнее спокойствие. Однако решения менялись слишком часто, поэтому законы и учреждения не успевали укрепиться.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построения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держится на личной преданности, а не на правилах, стране сложно создать устойчивые суды, парламент и понятные законы. Из-за этого кризисы повторялись снова и 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выиграл, а кто остался внизу общества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получили очень разные возможности после независимости. Формальная свобода не означала равенства в правах, доступе к земле и образованию.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система изменила правителей, но не сразу изменила повседневную жизнь большинства жителей.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20900"/>
            <a:ext cx="317700" cy="28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сырья вместо промышленного развития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экспорта
</a:t>
            </a:r>
            <a:pPr algn="r" indent="0" marL="0">
              <a:lnSpc>
                <a:spcPct val="9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продолжили продавать кофе, сахар, какао, серебро и мясо. Основной доход приносили товары, которые легко было отправить за океан, а не переработка на месте.
</a:t>
            </a:r>
            <a:endParaRPr lang="en-US" sz="1092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цен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сильно зависели от мировых цен на сырьё. Если цены падали, у стран сразу становилось меньше денег на школы, дороги и управление.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промышленность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мастерские развивались медленно, поэтому государства долго оставались зависимыми от внешнего рынка. Экономика не успевала стать разнообразной и устойчивой.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Неравное распределение богатства
</a:t>
            </a:r>
            <a:pPr algn="l" indent="0" marL="0">
              <a:lnSpc>
                <a:spcPct val="9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выгоду часто получали землевладельцы и торговцы. Большая часть населения по-прежнему жила бедно, а нужные для развития общественные услуги оставались слабыми.
</a:t>
            </a:r>
            <a:endParaRPr lang="en-US" sz="10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темы; сравнительная оценка по содержанию урока
</a:t>
            </a:r>
            <a:endParaRPr lang="en-US" sz="942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обещала независимость и что получилось на деле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надеждами и повседневностью особенно заметен, если сравнить политические лозунги с реальными возможностями новых государств.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дало важный старт, но выполнение обещаний оказалось намного сложнее из-за войн, долгов и слабых институтов.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Площади, названные в честь Боливара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центральных площадях многих городов стоит имя Боливара, а рядом появляются памятники освободителям. Эти места напоминают о борьбе за свободу и становятся точками городских праздников, митингов и школьных экскурсий.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которые рассказывают историю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 часто сохраняют память о Сан-Мартине, патриотах и сражениях за независимость. Каждый такой адрес превращается в маленький урок истории, который жители видят каждый день по дороге домой или в школу.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прошлое рядом с настоящим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современных столицах заметны старые кварталы, большие усадьбы и резкое различие между богатыми и бедными районами. Поэтому память о героях независимости в городах соседствует с наследием колониальной эпохи.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борьбе за свободу в городах Латинской Америки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новые республики долго оставались нестабильными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Причинная цепочка по материалам темы: от войны и экономического разорения к политическим кризисам и частой смене власти.
</a:t>
            </a:r>
            <a:endParaRPr lang="en-US" sz="21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истории Латинской Америки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 — это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войне освобождает страну, но сама по себе не решает всех проблем. После ухода колониальных властей нужно заново строить управление и общественную жизнь.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не приходит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смены флага старые различия между богатыми и бедными сохраняются. Без справедливых законов и доступа к образованию свобода остаётся неполной.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прочные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мало иметь только героев и лозунги. Ей нужны устойчивые суды, понятные правила, ответственность власти и уважение к закону, иначе хаос возвращается.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терпению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показывает, что большие перемены требуют времени. Чтобы свобода стала прочной, обществу нужно долго и последовательно работать над развитием и справедливостью.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Свобода, за которую пришлось дорого заплатить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подарила странам Латинской Америки собственный путь, но этот путь начался с войн, долгов и разобщённости. История региона напоминает: свобода требует не только победы, но и долгого труда.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2026-06-02T08:54:31Z</dcterms:created>
  <dcterms:modified xsi:type="dcterms:W3CDTF">2026-06-02T08:54:31Z</dcterms:modified>
</cp:coreProperties>
</file>