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разнообразие и особенности обитания живых организмов в природе.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жизни планеты Земля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жизни создают уникальные условия для растений, животных и микроорганизмов. Их изучение помогает понять взаимосвязи в природе и формирует экологическое мышление.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среды жизни?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основные свойства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варьируется в зависимости от глубины и широты, влияя на жизненные процессы организмов, обитающих в ней.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и движение воды—ключевые факторы, которые определяют распределение и состав водных сообществ.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примерно 71% земной поверхности, создавая среду с высокой плотностью и способностью удерживать растворённые газы и минеральные вещества.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900" y="1517142"/>
            <a:ext cx="4230000" cy="7022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888" y="2222129"/>
            <a:ext cx="4230000" cy="7022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2888" y="2926917"/>
            <a:ext cx="4230000" cy="70224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2900" y="3631666"/>
            <a:ext cx="4230000" cy="70224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819475" y="1583998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их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плавники для движения и жабры для дыхания кислородом, растворённым в воде. Это помогает им эффективно перемещаться и выживать в различных водоёмах.
</a:t>
            </a:r>
            <a:endParaRPr lang="en-US" sz="776" dirty="0"/>
          </a:p>
        </p:txBody>
      </p:sp>
      <p:sp>
        <p:nvSpPr>
          <p:cNvPr id="16" name="Text 2"/>
          <p:cNvSpPr txBox="1"/>
          <p:nvPr/>
        </p:nvSpPr>
        <p:spPr>
          <a:xfrm>
            <a:off x="823463" y="2288985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основа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производят кислород и служат пищей для многих водных животных. Они растут на камнях и дне, поддерживая экосистему водоёмов.
</a:t>
            </a:r>
            <a:endParaRPr lang="en-US" sz="897" dirty="0"/>
          </a:p>
        </p:txBody>
      </p:sp>
      <p:sp>
        <p:nvSpPr>
          <p:cNvPr id="17" name="Text 3"/>
          <p:cNvSpPr txBox="1"/>
          <p:nvPr/>
        </p:nvSpPr>
        <p:spPr>
          <a:xfrm>
            <a:off x="823463" y="2993773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могут передвигаться, используя водяные струи, и имеют прозрачное тело, что помогает им оставаться незаметными для врагов.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823475" y="3698522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— невидимый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включает микроскопические организмы, которые плавают на поверхности воды и являются важным звеном в пищевых цепях океанов и рек.
</a:t>
            </a:r>
            <a:endParaRPr lang="en-US" sz="890" dirty="0"/>
          </a:p>
        </p:txBody>
      </p:sp>
      <p:sp>
        <p:nvSpPr>
          <p:cNvPr id="19" name="Text 5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водной среде?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наземно-воздушной среды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ниже, чем в воде, поэтому существует риск высыхания и обезвоживания организмов.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доступен без ограничений, обеспечивая энергию для фотосинтеза у растений и тепловой режим для животных.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среде температура изменяется в широких пределах в течение суток и сезонов, что требует от организмов специальных приспособлений.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твёрдая, что даёт возможность передвигаться и строить жилища, но требует крепких опор и защитных покрытий.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04" y="2926525"/>
            <a:ext cx="1405200" cy="2116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645" y="2926525"/>
            <a:ext cx="2114133" cy="211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5077" y="2934249"/>
            <a:ext cx="2113652" cy="21074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9322" y="2926525"/>
            <a:ext cx="1409422" cy="211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775850" y="1640250"/>
            <a:ext cx="1252929" cy="1125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— хищник с шерстью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покрыт густой шерстью, которая сохраняет тепло зимой и защищает от ветра. Это позволяет ему охотиться и выживать в разных климатах.
</a:t>
            </a:r>
            <a:endParaRPr lang="en-US" sz="889" dirty="0"/>
          </a:p>
        </p:txBody>
      </p:sp>
      <p:sp>
        <p:nvSpPr>
          <p:cNvPr id="16" name="Text 2"/>
          <p:cNvSpPr txBox="1"/>
          <p:nvPr/>
        </p:nvSpPr>
        <p:spPr>
          <a:xfrm>
            <a:off x="2199500" y="1640250"/>
            <a:ext cx="1906464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 его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Могучие корни дуба обеспечивают устойчивость и всасывают воду с глубины, что помогает дереву переносить засуху и ветровые нагрузки.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5019850" y="1640250"/>
            <a:ext cx="1888246" cy="1122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Муравьиные колонии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создают сложные муравейники с туннелями, обеспечивая защиту и условия для развития колонии, демонстрируя высокую организованность жизни.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7102600" y="1640250"/>
            <a:ext cx="1287087" cy="12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— птица-путешественница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совершают дальние миграции, перемещаясь на юг на зимовку. Их полёт сопровождается изменениями в поведении и физиологии.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наземно-воздушной среды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среда: её сущность и роль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обитают разнообразные животные: дождевые черви, жуки и микроскопические организмы, которые способствуют разложению органики.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обеспечивает растения влагой, воздухом и питательными веществами, позволяя им развиваться и закрепляться корнями.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играет важную роль в круговороте веществ, поддерживая жизнедеятельность экосистем и формируя плодородие.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900" y="1517142"/>
            <a:ext cx="4230000" cy="7022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888" y="2222129"/>
            <a:ext cx="4230000" cy="7022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2888" y="2926917"/>
            <a:ext cx="4230000" cy="70224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2900" y="3631666"/>
            <a:ext cx="4230000" cy="70224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819475" y="1583998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— природные аэраторы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рыхлят почву своими ходами, улучшают проникновение воды и воздуха, способствуя росту растений и разложению органики.
</a:t>
            </a:r>
            <a:endParaRPr lang="en-US" sz="853" dirty="0"/>
          </a:p>
        </p:txBody>
      </p:sp>
      <p:sp>
        <p:nvSpPr>
          <p:cNvPr id="16" name="Text 2"/>
          <p:cNvSpPr txBox="1"/>
          <p:nvPr/>
        </p:nvSpPr>
        <p:spPr>
          <a:xfrm>
            <a:off x="823463" y="2288985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— подземные строители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роют сложные норы, влияя на структуру почвы и создавая благоприятные условия для других обитателей грунта.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823463" y="2993773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Жуки-землерои — санитары леса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питаются разлагающимися растительными остатками, ускоряя переработку органических веществ и обогащая почву питательными элементами.
</a:t>
            </a:r>
            <a:endParaRPr lang="en-US" sz="824" dirty="0"/>
          </a:p>
        </p:txBody>
      </p:sp>
      <p:sp>
        <p:nvSpPr>
          <p:cNvPr id="18" name="Text 4"/>
          <p:cNvSpPr txBox="1"/>
          <p:nvPr/>
        </p:nvSpPr>
        <p:spPr>
          <a:xfrm>
            <a:off x="823475" y="3698522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бактерии и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расщепляют органику до простых соединений, сильно влияя на плодородие почвы и здоровье экосистем.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почвы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среда: что это?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присутствуют паразиты, которые питаются хозяином, например, аскариды и острицы у животных и человека.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 этой среде живут симбионты, такие как кишечные бактерии и микоризные грибы, приносящие пользу своим хозяевам.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 включает внутренние и наружные поверхности живых организмов, где обитают различные микро- и макроорганизмы.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04" y="2926525"/>
            <a:ext cx="1405200" cy="2116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645" y="2926525"/>
            <a:ext cx="2114133" cy="211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5077" y="2934249"/>
            <a:ext cx="2113652" cy="21074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9322" y="2926525"/>
            <a:ext cx="1409422" cy="211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775850" y="1640250"/>
            <a:ext cx="1252929" cy="1125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в кишечнике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Аскариды живут в кишечнике, питаясь усвоенными веществами. Они могут вызывать заболевания, но одновременно влияют на иммунную систему хозяина.
</a:t>
            </a:r>
            <a:endParaRPr lang="en-US" sz="846" dirty="0"/>
          </a:p>
        </p:txBody>
      </p:sp>
      <p:sp>
        <p:nvSpPr>
          <p:cNvPr id="16" name="Text 2"/>
          <p:cNvSpPr txBox="1"/>
          <p:nvPr/>
        </p:nvSpPr>
        <p:spPr>
          <a:xfrm>
            <a:off x="2199500" y="1640250"/>
            <a:ext cx="1906464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кишечных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помогают переваривать пищу и синтезировать витамины. Их баланс важен для здоровья всего организма.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5019850" y="1640250"/>
            <a:ext cx="1888246" cy="1122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Микоризные грибы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симбиоз с корнями, расширяя возможности по добыче воды и минеральных веществ из почвы, улучшая рост растений.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7102600" y="1640250"/>
            <a:ext cx="1287087" cy="12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симбиоз грибов и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представляют собой уникальное объединение грибов и водорослей, способное выживать в суровых условиях и играть важную роль в экосистемах.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организмов в организменной среде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16746"/>
            <a:ext cx="4014300" cy="145223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сред жизни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 четырёх сред жизни: водной, наземно-воздушной, почвенной и организменной. Это помогает понять, какие условия влияют на обитателей каждой среды.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обладает уникальными условиями, требующими от организмов специальных адаптаций для выживания и размножения.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 к среде обитания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приспособились к полёту с помощью лёгких костей, перьев и крючковатого клюва, что даёт им преимущества в наземно-воздушной среде.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чешую и плавники, что обеспечивает манёвренность и защиту в водной среде, а жабры позволяют эффективно дышать растворённым кислородом.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демонстрируют разнообразие листьев и корневых систем, приспособленных к условиям влажности и света в их среде обитания.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проявляют поведенческие особенности — например, миграции или ночной образ жизни — помогая приспособиться к изменчивым условиям и избежать опасностей.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биомов Земли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Биомы занимают разные площади, определяя климата регионов и биоразнообразие земной поверхности на континентах.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океанов создаёт основу для богатого морского биоразнообразия, тогда как наземные биомы отличаются более локализованными экосистемами.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отчёт по биомам, 2023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среду жизни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климата, включая повышение температуры и редкие осадки, могут вызывать смещение ареалов видов и нарушать экосистемные связи.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климатические события, например, наводнения и засухи, приводят к массовой гибели организмов и изменяют структуру природных сред.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факторы, такие как температура и влажность, напрямую влияют на доступность ресурсов для организмов и их способность выживать в данных условиях.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застройка и её воздействие на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приводит к разрушению естественных ландшафтов, сокращению местообитаний животных и изменению микроклимата. Многие виды теряют возможность для размножения.
</a:t>
            </a:r>
            <a:endParaRPr lang="en-US" sz="1083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воды: вызовы экологии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промышленных предприятий и транспорта ухудшают качество воздуха и загрязняют водоёмы, что негативно сказывается на здоровье живых организмов и снижает биоразнообразие.
</a:t>
            </a:r>
            <a:endParaRPr lang="en-US" sz="1085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влияние на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уменьшает площадь лесных биомов, ухудшает климатические условия и ведёт к исчезновению многих видов растений и животных, нарушая баланс природы.
</a:t>
            </a:r>
            <a:endParaRPr lang="en-US" sz="109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деятельности человека для среды жизни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расселение живых организмов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растений разносятся ветром, водой и животными, что позволяет им осваивать новые территории и поддерживать генетическое разнообразие.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Лосось возвращается из океана в пресные реки для нереста, преодолевая большие расстояния и трудности.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ежегодно совершают миграции на тысячи километров, чтобы найти подходящие условия для зимовки и размножения.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расселение для поиска пищи и новых местобитаний, что важно для выживания популяций в изменяющейся среде.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средами обитания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проходят метаморфоз: личинки живут в воде, а взрослые особи обитают на суше, что обеспечивает использование ресурсов обеих сред.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проводят взрослую жизнь на суше, но их развитие начинается в водной среде, что требует адаптации к разным условиям.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подземные корни, поглощающие воду и минералы, а надземные части обеспечивают фотосинтез и газообмен.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угрозы средам жизни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почвенных ресурсов и загрязнение нарушают жизнедеятельность почвенных микроорганизмов и снижают урожайность растений.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 озёр приводит к гибели водных организмов и ухудшению качества питьевой воды.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снижает площадь естественных местообитаний, уменьшая численность и разнообразие животных и растений.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экосистемных процессов ведёт к уменьшению устойчивости природных систем и повышает риск заболеваний у человека и животных.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сохранения разнообразия среды жизни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естественных экосистем способствует защите редких и исчезающих видов, важное для будущих поколений.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 зависит от здоровья всех сред жизни и разумного отношения человека к природе.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 обитания поддерживает сложные пищевые цепи и обеспечивает экологическое равновесие.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жизни: основа устойчивого существования Земли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разнообразия и здоровья всех сред жизни — залог сохранения природы и благополучия человечества в будущем, требующий ответственного и бережного подхода.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2026-05-08T08:44:59Z</dcterms:created>
  <dcterms:modified xsi:type="dcterms:W3CDTF">2026-05-08T08:44:59Z</dcterms:modified>
</cp:coreProperties>
</file>