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Ж. Б. Мольер. «Брак поневоле»: комедия о выборе и ошибках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Мольера показывает, как страх мешает сделать верный выбор.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«Брак поневоле» помогает увидеть, как комедия через смешные споры раскрывает характеры, слабости и ошибки героев.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пьеса важна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Поклен, известный как Мольер, жил в 1622–1673 годах и создал комедии, в которых смех помогает увидеть человеческие пороки.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Мольер: писатель, актер, театральный мастер
</a:t>
            </a:r>
            <a:endParaRPr lang="en-US" sz="2222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не только автором пьес, но и актером, а также руководителем театральной труппы, поэтому хорошо знал сцену и реакцию зрителей.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его известных произведений — «Тартюф», «Мещанин во дворянстве» и «Скупой»; все они сочетают наблюдательность, юмор и критику слабостей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Франция XVII 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статус
</a:t>
            </a:r>
            <a:pPr algn="ctr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обществе имело большое значение: люди внимательно следили за репутацией, манерами и тем, какое впечатление они производят на других.
</a:t>
            </a:r>
            <a:endParaRPr lang="en-US" sz="1194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брак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супруга часто зависел не только от чувств, но и от мнения родителей, родственников и от того, насколько союз считался выгодным.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внешней благопристойности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 особенно ценили порядок, приличие и умение говорить красиво, даже если за вежливыми словами скрывались сомнения и расчет.
</a:t>
            </a:r>
            <a:endParaRPr lang="en-US" sz="1133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как зеркало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использовал театр, чтобы показать, как личные желания сталкиваются с давлением общества, упрямством и чужими советами.
</a:t>
            </a:r>
            <a:endParaRPr lang="en-US" sz="11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посмотрим, как каждый герой участвует в конфликте и раскрывает главную тему пьесы.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по-разному показывают, как неудачный выбор, упрямство и пустые слова усиливают семейный конфликт.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пьесы и их значение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Ж.-Б. Мольера «Брак поневоле»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Сганарель решает жениться, но почти сразу начинает сомневаться, будто сам не уверен, правильно ли сделал выбор.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 чего начинается комическое действие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обращается за советами к окружающим, однако вместо ясного ответа слышит разные мнения, которые только сильнее запутывают 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приданом, возрасте невесты и выгоде брака показывают: герой думает не о доверии и чувствах, а о страхе ошибки и расчете.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пьесы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одно сомнение превращает простую ситуацию в комическую путаницу.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Сганарель на сцене: смешной и тревожный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боится собственного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Сганарель старается выглядеть уверенным, но каждое его слово выдаёт сомнение. Он то решается, то отступает, а зритель видит, как страх ошибки превращает взрослого человека в растерянного спорщика.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которые говорят вместо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постановке его легко представить с поднятыми руками, неловкой позой и удивлённым взглядом. Такой образ подчёркивает внутреннюю неуверенность героя и делает комедийные сцены особенно выразительными на сцене.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Доротея говорит спокойно и без лишнего шума, поэтому рядом со Сганарелем выглядит человеком, который умеет думать ясно и не поддаётся панике.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Доротея: образ здравого смысла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быстро замечает нелепость бесконечных споров о браке и понимает, что важнее всего не громкие слова, а честность и уважение.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Доротеи показывает: зрелость определяется не возрастом, а внутренней уверенностью, наблюдательностью и умением судить о людях трезво.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и насмешка над пустой ученостью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без смысла
</a:t>
            </a:r>
            <a:endParaRPr lang="en-US" sz="1295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высмеивает людей, которые говорят учёно и важно, но не умеют помочь в простой жизненной ситуации. Их речь звучит убедительно, однако остаётся бесполезной.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ради спора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не ищут ответа, а соревнуются в красноречии. От этого разговор становится шумным и запутанным, а проблема Сганареля только отодвигается в сторону.
</a:t>
            </a:r>
            <a:endParaRPr lang="en-US" sz="1051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мудрость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рассуждения и редкие термины создают видимость знаний, но не делают человека разумным. Комедия показывает разницу между настоящим пониманием и напускной учёностью.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самоуверенности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 выглядит уверенность спорщиков в собственной правоте. Они говорят без меры и не замечают, что их советы лишь усиливают растерянность героя.
</a:t>
            </a:r>
            <a:endParaRPr lang="en-US" sz="10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особенно усиливают быстрые реплики и взаимные перебивания, из-за которых даже простая мысль превращается в спор.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смешной эффект создают разговоры и столкновение мнений; остальные приемы только наращивают общую путаницу.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комизма в пьесе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комедии Ж.-Б. Мольера «Брак поневоле» по тексту пьесы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Мольера брак — не случайная формальность, а серьезный жизненный выбор, который требует доверия, уважения и понимания между людьми.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брака в комедии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Сганарель воспринимает женитьбу как источник тревоги: он боится ошибки, насмешек и ответственности, поэтому постоянно колеблется.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союз, построенный только на расчете и чужих советах, легко превращается в цепь ссор и недоверия.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спор и комические сомнения героя пьеса напоминает: прочная семья невозможна без искренности и взаимного уважения.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короткими, резкими репликами, часто перебивают друг друга и повторяют одни и те же доводы, из-за чего спор становится особенно живым и смешным.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персонажей и комедия слова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рассуждения о простых вещах звучат нелепо: Мольер показывает, что красивые фразы без смысла не помогают решить ни один настоящий вопрос.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речи легко узнать характеры героев: Сганарель растерян и противоречив, философы самоуверенны, а Доротея говорит спокойно, ясно и по существу.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рассчитана на небольшое число действующих лиц, поэтому хорошо звучит в камерном пространстве: главное внимание зрителя сосредоточено на диалогах, жестах и быстрых сменах настроения.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Сценическое пространство и костюмы эпохи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XVII века и обстановка богатого дома сразу показывают историческое время и помогают увидеть, что серьезный семейный конфликт разворачивается в привычной, почти бытовой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комедийные эпизоды раскрывают скрытый смысл поведения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пьесе не отвлекает от смысла, а помогает заметить слабости героев и задуматься о них.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пьесе смешное, а что серьезное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комедии Ж.-Б. Мольера «Брак поневоле»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принимает важное решение слишком быстро, не проверив собственные чувства и не подумав о последствиях. Из-за этого обычный шаг превращается в цепь ошибок и сомнений.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Чужие 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Сганарель слишком зависит от мнений окружающих, поэтому теряет уверенность в себе. Пьеса показывает, как легко запутаться, если не отличать полезный совет от пустых разговоров.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 самоуверенность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противопоставляет здравый смысл и громкие рассуждения. Те, кто говорит уверенно, не всегда понимают суть дела, а спокойный и ясный взгляд оказывается точнее.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 в отношениях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брака напоминает, что уважение и доверие важнее внешней выгоды. Без них семейный союз становится источником тревоги, а не началом счастья.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помогает увидеть, как по-разному они реагируют на один и тот же семейный конфликт.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контраст — между разумной Доротеей и растерянным Сганарелем; именно он делает спор особенно выразительным.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их поведению и взглядам
</a:t>
            </a:r>
            <a:endParaRPr lang="en-US" sz="2386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персонажей по тексту пьесы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легко узнать в Сганареле человека, который боится ошибиться и слишком остро реагирует на чужие мнения. Такая неуверенность знакома и в обычной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понятна школьникам сегодня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Споры, недопонимание и взаимные обвинения в пьесе напоминают ситуации из школы и семьи, когда простую проблему усложняют лишними словами и эмоциями.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помогает запомнить важную мысль: разумный совет полезен, а пустые разговоры только сбивают с толку и мешают принять верное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комический эффект в пьесе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серьезного намерения герой приходит к полной растерянности.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«Брак поневоле»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Мольера учит не спешить с важными решениями, не доверять пустым разговорам и помнить, что уважение, здравый смысл и уверенность в себе помогают избежать ошибок.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2026-05-22T12:27:16Z</dcterms:created>
  <dcterms:modified xsi:type="dcterms:W3CDTF">2026-05-22T12:27:16Z</dcterms:modified>
</cp:coreProperties>
</file>