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двусоставного предложения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член, который помогает понять смысл предложения.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подлежащее в 7 классе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 сказуемое образуют смысловой центр предложения. Умение находить подлежащее помогает правильно разбирать текст, выделять грамматическую основу и отличать главный член от второстепенных.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предложения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397850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члена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двусоставного предложения состоит из подлежащего и сказуемого. Именно они создают основу сообщения и показывают, кто действует или о ком идёт речь.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2498884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подлежащему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обычно отвечает на вопросы кто? что? и называет предмет речи: человека, животное, явление, предмет или действие, если оно осмыслено как главное.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61600" y="3599913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её находить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выделить грамматическую основу, проще понять строение предложения и смысл высказывания. Это особенно важно при синтаксическом разборе и проверке грамотности.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может быть выражено подлежащее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в предложении может быть выражено разными частями речи и даже словосочетанием.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не всегда выражено одним словом, но всегда называет того, о ком говорится в предложении.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«Подлежащее двусоставного предложения»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задать вопрос к подлежащему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сказуемое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подлежащее, сначала определяют сказуемое. От него уже задают смысловой вопрос кто? или что? , потому что подлежащее связано именно с главным сообщением предложения.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носителя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Ответом на вопрос становится слово, которое называет действующее лицо, предмет или явление. Оно обозначает того, о ком говорится, и обычно входит в грамматическую основу.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не мешает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может стоять в начале, середине или конце предложения. Поэтому для поиска нельзя полагаться только на порядок слов: важнее смысл и связь с сказуемым.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найденное слово отвечает на вопрос кто? что? и без него предложение теряет основное содержание, значит, это подлежащее. Такой приём помогает избежать ошибок при разборе.
</a:t>
            </a:r>
            <a:endParaRPr lang="en-US" sz="11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частями речи чаще всего бывает подлежащее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способ выражения подлежащего чаще всего видно сразу по форме слова и его роли в предложении.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преобладают существительные; остальные способы встречаются реже и требуют более внимательного разбора.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для темы «Подлежащее»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Подлежащее, выраженное существительным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частый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 — наиболее распространённый способ выражения подлежащего. Оно стоит в именительном падеже и называет предмет, лицо, животное или явление, о котором идёт речь.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и собственные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роли подлежащего могут выступать как нарицательные, так и собственные существительные: город строится, Москва встречает гостей. Главное, чтобы слово называло предмет сообщения.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 множественное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может обозначать один предмет или несколько: река замёрзла, школьники готовятся к олимпиаде. Число подлежащего помогает согласовать его со сказуемым.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подлежащим становится собирательное слово, если оно называет группу лиц или предметов. В таком случае важно смотреть не только на форму, но и на смысл.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Подлежащее, выраженное местоимением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Заменяет существительное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может быть подлежащим, потому что заменяет имя существительное. Это удобно, когда нужно не повторять одно и то же слово несколько раз подряд.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подлежащим становятся личные местоимения: я, ты, он, она, оно, мы, вы, они. Они называют лицо или предмет и входят в грамматическую основу.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кто? и что? тоже могут быть подлежащими. Вопросительное предложение с таким словом часто сообщает о неизвестном лице или предмете: Кто пришёл?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повторов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делают речь более связной и краткой. Вместо постоянного повторения существительного можно использовать он, она, они, сохраняя ясность и точность высказывания.
</a:t>
            </a:r>
            <a:endParaRPr lang="en-US" sz="13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Подлежащее, выраженное числительным и инфинитивом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как целое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становится подлежащим, когда обозначает количество как единое целое: трое вошли в класс, пятеро ожидают автобус. В таких случаях важна не отдельная цифра, а группа.
</a:t>
            </a:r>
            <a:endParaRPr lang="en-US" sz="1519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как предмет речи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тоже может быть подлежащим, если действие рассматривается как тема сообщения: учиться интересно, писать аккуратно важно. Здесь действие воспринимается как особый предмет мысли.
</a:t>
            </a:r>
            <a:endParaRPr lang="en-US" sz="1519" dirty="0"/>
          </a:p>
        </p:txBody>
      </p:sp>
      <p:sp>
        <p:nvSpPr>
          <p:cNvPr id="9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 таких предложений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конструкциях подлежащее не называет конкретный предмет в привычном виде, но всё равно остаётся главным членом. Оно показывает, о каком количестве или действии сообщается.
</a:t>
            </a:r>
            <a:endParaRPr lang="en-US" sz="151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подлежащее в предложении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синтаксическом разборе простого двусоставного предложения.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подлежащего со сказуемым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по числу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 сказуемое должны совпадать по числу: если речь об одном предмете, форма сказуемого будет единственной, если о нескольких — множественной. Это помогает быстро проверить, правильно ли выделена грамматическая основа.
</a:t>
            </a:r>
            <a:endParaRPr lang="en-US" sz="1363" dirty="0"/>
          </a:p>
        </p:txBody>
      </p:sp>
      <p:sp>
        <p:nvSpPr>
          <p:cNvPr id="8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 прошедшем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прошедшем времени согласование становится точнее: сказуемое изменяется ещё и по роду. Поэтому мы говорим: мальчик пришёл, девочка пришла, письмо пришло. По форме слова легко определить связь между главными членами.
</a:t>
            </a:r>
            <a:endParaRPr lang="en-US" sz="1363" dirty="0"/>
          </a:p>
        </p:txBody>
      </p:sp>
      <p:sp>
        <p:nvSpPr>
          <p:cNvPr id="9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разбором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подлежащее найдено верно, сказуемое «подстраивается» под него без ошибок. Несовпадение по числу или роду часто подсказывает, что в предложении выделен не тот главный член или допущена неточность.
</a:t>
            </a:r>
            <a:endParaRPr lang="en-US" sz="14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русском предложении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подлежащее идёт первым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класс вышел во двор, и ученики сразу заметили широкую дорожку у школы. Здесь подлежащее стоит в привычном месте в начале предложения. Такой порядок удобен, когда нужно сразу назвать того, о ком говорится.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подлежащее появляется позже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дорожке к школе шли ученики, и смысл остался тем же, хотя порядок слов изменился. В русском языке это возможно, потому что главное значение передаётся не только местом слова, но и связью с другими членами предложения.
</a:t>
            </a:r>
            <a:endParaRPr lang="en-US" sz="11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 похожие члены предложения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путать подлежащее с другими членами предложения и быстрее находить грамматическую основу.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связано со сказуемым и называет предмет речи, а дополнение и обращение выполняют другие роли и отвечают на иные вопросы.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«Двусоставное предложение»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Подлежащее, выраженное словосочетанием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предложениях подлежащее выражает не одного человека, а несколько участников вместе. В таком случае главное слово получает пояснение, а всё словосочетание называют одним главным членом.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с числительными и словами несколько, много, мало часто называют не отдельный предмет, а группу. Например, несколько учеников подготовили ответ, и именно это сочетание выступает подлежащим.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конструкции каждый из нас главное слово каждый остаётся смысловым центром, а зависимое уточняет, о какой группе идёт речь. Такое подлежащее передаёт обобщённое значение и не сводится к одному слову.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важно искать главное слово внутри словосочетания и проверять его связь со сказуемым. Если сочетание называет того, о ком говорится, оно выполняет роль подлежащего целиком.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подлежащего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возникают, когда ученик ищет подлежащее по форме слова, а не по его роли в предложении.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мешает неверный выбор смыслового центра: нужно проверять вопрос, связь со сказуемым и падеж, а не ориентироваться только на порядок слов.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выборка из заданий по синтаксису; данные иллюстративные, не статистика наблюдений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в распространённом предложении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распространённом предложении подлежащее может иметь при себе определения и другие зависимые слова. Они не меняют его роли, а только делают сообщение точнее и подробнее.
</a:t>
            </a:r>
            <a:endParaRPr lang="en-US" sz="1312" dirty="0"/>
          </a:p>
        </p:txBody>
      </p:sp>
      <p:sp>
        <p:nvSpPr>
          <p:cNvPr id="9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летний в сочетании летний дождь уточняет, какой именно дождь имеется в виду. Главное слово дождь остаётся подлежащим, потому что именно оно связано со сказуемым.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количества и 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конструкциях вроде три новых тетради или наша команда зависимые слова сообщают количество, признак или принадлежность. Благодаря этому подлежащее звучит более конкретно и выразительно.
</a:t>
            </a:r>
            <a:endParaRPr lang="en-US" sz="1258" dirty="0"/>
          </a:p>
        </p:txBody>
      </p:sp>
      <p:sp>
        <p:nvSpPr>
          <p:cNvPr id="11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уточнений у подлежащего, тем яснее читателю, о каком предмете или лице идёт речь. Однако его главная функция остаётся прежней — называть тему высказывания.
</a:t>
            </a:r>
            <a:endParaRPr lang="en-US" sz="134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подлежащее важно для смысла предложения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действует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сразу показывает, кто или что является главным участником события. Без него предложение становится менее понятным, потому что слушатель не видит, о ком идёт речь.
</a:t>
            </a:r>
            <a:endParaRPr lang="en-US" sz="1519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заменить подлежащее, смысл высказывания меняется даже при том же сказуемом. В предложениях Учитель объясняет правило и Ученики объясняют правило меняется тот, кто выполняет действие.
</a:t>
            </a:r>
            <a:endParaRPr lang="en-US" sz="1519" dirty="0"/>
          </a:p>
        </p:txBody>
      </p:sp>
      <p:sp>
        <p:nvSpPr>
          <p:cNvPr id="9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помогает строить ясную и логичную речь. Когда оно найдено правильно, легче понять не только действие, но и связь между всеми словами в предложении.
</a:t>
            </a:r>
            <a:endParaRPr lang="en-US" sz="15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разобрать предложение по шагам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последовательно найти подлежащее в простом двусоставном предложении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подлежащее помогает связности текста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и они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тексте появляются ребята, а затем автор пишет: они подошли к стенду и внимательно прочитали объявление. Повтор заменён местоимением, поэтому рассказ звучит легче и не утомляет одинаковыми словами. Связь между предложениями остаётся ясной.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 она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лежала книга, и она сразу привлекла внимание девочки. Здесь местоимение помогает продолжить мысль без лишнего повтора. Благодаря такой замене текст становится плавным, а одно и то же лицо или предмет легко узнаётся.
</a:t>
            </a:r>
            <a:endParaRPr lang="en-US" sz="11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 — основа смысла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помогает найти главную мысль предложения, определить, о ком или о чём идёт речь, и правильно разобрать грамматическую основу. Чем увереннее мы его находим, тем грамотнее строим речь.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2026-05-28T14:07:55Z</dcterms:created>
  <dcterms:modified xsi:type="dcterms:W3CDTF">2026-05-28T14:07:55Z</dcterms:modified>
</cp:coreProperties>
</file>