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мозг, движения и речь развиваются вместе с опытом.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ребенка после рождения: основные этапы, условия и значение для биологии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возрасте ребенок меняется особенно быстро: тело растет, мозг созревает, появляются движения и речь. Именно тогда уход, питание, режим дня и общение со взрослыми сильнее всего влияют на дальнейшее развитие.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годы решают очень многое
</a:t>
            </a:r>
            <a:endParaRPr lang="en-US" sz="276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в первый год жизни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8–9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садится, ползает, узнает близких людей и понимает простые слова. В этот период быстро растут внимание, память и интерес к окружающему миру.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появляется социальная улыбка, а ребенок начинает удерживать голову. Он уже различает лица и голос взрослого, поэтому общение становится более заметным и осмысленным.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ребенок реагирует на свет, звук, прикосновение и запах. Эти ответы помогают ему ориентироваться в мире и становятся основой для дальнейшего развития чувств.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переворачивается, активнее гулит и тянется к предметам. Так он тренирует мышцы, координацию движений и первые навыки целенаправленного действия.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первого года появляются первые осмысленные слова, попытки стоять и первые шаги. Это важный переход от пассивного наблюдения к самостоятельным действиям.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ребенок: от рефлексов к самостоятельным действиям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созревание нервной системы, мышц, органов чувств и опыта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ребенка растет благодаря опыту и общению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детстве мозг быстро создает и укрепляет связи между нейронами. Они становятся прочнее, когда ребенок повторяет действия, слышит речь, играет, двигается и получает ответ на свои попытки.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чтение вслух и совместные игры дают мозгу много разных сигналов. Благодаря этому лучше развиваются речь, память, внимание и способность понимать эмоции других людей.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тоже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тянется к предметам, ползает, встает и ходит, он не только тренирует мышцы. Одновременно мозг учится управлять движениями и точнее обрабатывать сигналы от органов чувств.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стресс, частые болезни и нехватка общения могут замедлять созревание нервной системы. Поэтому ребенку особенно нужны спокойная обстановка, забота и регулярный контакт со взрослыми.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масса тела в раннем возрасте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месяцы изменения идут особенно быстро, поэтому даже небольшие отклонения заметны врачу и родителям.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роста максимален в младенчестве, затем постепенно замедляется. Это показывает, что первый год жизни наиболее напряженный для 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возрастные ориентиры развития ребенка; средние значения без указания единой статистической выборки.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2790" y="1648250"/>
            <a:ext cx="65887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Двигательное развитие: от рефлексов к координации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рефлексы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Сосательный, хватательный и поисковый рефлексы помогают младенцу выживать и взаимодействовать с миром. Они становятся основой для более сложных и осознанных движений.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ребенок учится держать голову, потом переворачиваться, сидеть, ползать, вставать и ходить. Эти навыки требуют силы мышц, равновесия и согласованной работы нервной системы.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моторика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игрушек, перекладывание предметов, пользование ложкой и рисование развивают точность движений. Одновременно улучшаются внимание, зрительно-моторная координация и самостоятельность.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 ловкость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движения становятся увереннее: ребенок лучше бегает, прыгает, удерживает равновесие и выполняет действия с мелкими деталями. Это важно и для игр, и для обучения.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ориентиры развития ребенка
</a:t>
            </a:r>
            <a:endParaRPr lang="en-US" sz="284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двигательные, речевые и поведенческие навыки появляются постепенно и не одновременно.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идет неравномерно: разные навыки появляются в разные сроки, и это нормально для раннего возраста.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ориентиры раннего развития; учебный обобщенный материал.
</a:t>
            </a:r>
            <a:endParaRPr lang="en-US" sz="7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речь в первые годы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0–3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различает интонацию, голос близкого взрослого и эмоциональный тон речи. Пока он не говорит, но уже учится связывать звук с присутствием человека.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гуление и лепет, а малыш начинает подражать звукам. Это важный этап подготовки речевого аппарата и слухового восприятия.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 году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понимает простые слова и просьбы, а в активной речи могут быть первые слова. Он уже откликается на знакомые названия людей и предметов.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2–3 годам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быстро расширяется, появляются двухсловные фразы и более связная речь. Ребенок начинает задавать вопросы и называть действия, которые видит вокруг себя.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надежный взрослый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успокаивается быстрее, если его берут на руки, разговаривают с ним и отвечают на плач. Постоянная забота создает чувство безопасности, а оно помогает лучше спать, играть и учиться новому.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доверие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мягкий голос, объятия и понятный режим дня делают мир ребенка предсказуемым. Так постепенно появляется привязанность, которая влияет на отношение к людям, поведение в группе и уверенность в себе.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привязанность и чувство безопасности
</a:t>
            </a:r>
            <a:endParaRPr lang="en-US" sz="24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влияет на рост и развитие
</a:t>
            </a:r>
            <a:endParaRPr lang="en-US" sz="294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действуют вместе: если один из них ослаблен, остальные не полностью компенсируют его влияние на развитие.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 движение образуют основу раннего развития; наибольший эффект дает их регулярное сочетание.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ребенка в раннем возрасте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месяцы жизни ребенок получает грудное молоко или адаптированную смесь. Это обеспечивает его энергией, защищает организм и дает вещества, необходимые для быстрого роста.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прикорма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4–6 месяцев пищу расширяют постепенно: сначала дают овощные пюре и каши, затем фрукты, мясо, рыбу и кисломолочные продукты, наблюдая за переносимостью.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развития особенно нужны белки, железо, кальций, витамин D и вода. Они поддерживают работу мозга, костей, крови и помогают ребенку становиться сильнее и активнее.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Маленькому ребенку не подходят слишком соленые, слишком сладкие и плохо приготовленные блюда. Такая пища создает лишнюю нагрузку на организм и не помогает росту.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помогают или мешают развитию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условия поддерживают развитие ребенка, а какие способны его замедлять.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зависит не только от возраста, но и от повседневных условий: режима, питания, общения и эмоционального фона.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возрастной биологии и гигиене детского возраста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 способ обучения и тренировки мозга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ребенок запоминает правила, удерживает цель действия и учится сосредотачиваться. Простые задания с кубиками, пазлами и сортировкой предметов укрепляют внимание и мышление.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 моторика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лепка, нанизывание бусин и сборка пирамидок развивают координацию рук и глаз. Такие занятия помогают лучше управлять движениями и становятся основой для письма.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 сверстниками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 учат ждать очереди, делиться игрушками, договариваться и соблюдать правила. Так ребенок постепенно осваивает поведение в группе и учится решать простые споры.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ролевых играх ребенок придумывает ситуации, подбирает слова и описывает действия. Это развивает речь, фантазию и умение объяснять свои мысли понятным для других образом.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социального развития
</a:t>
            </a:r>
            <a:endParaRPr lang="en-US" sz="268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показаны по материалам возрастного развития и наблюдений за поведением ребенка.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ребенка и профилактика заболеваний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защитить ребенка от опасных инфекций, которые в раннем возрасте могут протекать особенно тяжело. Это важная часть профилактики, поддерживающая общее здоровье.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рук, чистая вода, безопасный сон и ежедневные прогулки уменьшают риск многих заболеваний. Простые привычки часто оказываются не менее важными, чем лекарства.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Осмотры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профилактические осмотры позволяют следить за ростом, массой тела, зрением, слухом и осанкой. Раннее обнаружение проблем помогает быстрее начать помощь.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ребенок часто болеет, он может временно отставать в движениях, играть меньше и быстрее утомляться. Поэтому восстановление здоровья важно для нормального развития.
</a:t>
            </a:r>
            <a:endParaRPr lang="en-US" sz="10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 которых требуется внимание к развитию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пропущенный навык еще не означает проблему, но несколько задержек подряд требуют оценки специалиста.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важных навыков задерживается одновременно, тем внимательнее нужно наблюдать за развитием ребенка.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ориентиры развития ребенка; материалы по раннему развитию
</a:t>
            </a:r>
            <a:endParaRPr lang="en-US" sz="7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развиваются не одинаково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
</a:t>
            </a:r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Сидение, ходьба и речь могут появляться в разное время у разных детей. Небольшие отличия от средних сроков часто считаются нормальными.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темп развития влияет то, какие особенности ребенок унаследовал от родителей. Генетические различия могут отражаться на росте, речи, темпераменте и двигательной активности.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детей раньше формируется речь, у других — движения или самостоятельность в играх. Все дети развиваются по общим законам, но в своем темпе.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сон, прогулки, здоровье при рождении и количество общения сильно влияют на развитие. Поддерживающая среда помогает навыкам появляться быстрее и увереннее.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семья поддерживает развитие каждый день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 картинками расширяют словарь, учат замечать детали и связывать слова с образами. Совместное чтение особенно полезно, если взрослый задает простые вопросы.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 ребенком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разговоры помогают развивать речь, слуховое внимание и понимание слов. Даже короткие беседы во время еды, прогулки или игры дают ребенку полезный опыт общения.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Играйте и двигайтесь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игры, лепка, рисование и прогулки укрепляют мышцы, координацию и воображение. Повторяющиеся простые действия полезнее, чем редкие, но слишком сложные занятия.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распорядок дня помогает ребенку чувствовать себя спокойно и уверенно. Сон, питание, отдых и время для общения должны повторяться достаточно регулярно.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тон, предсказуемые правила и внимание к переживаниям ребенка помогают ему доверять взрослым. В такой обстановке легче учиться и пробовать новое.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ребенок растет не только физически: одновременно созревают мозг, речь, движения, эмоции и умение общаться. В первые годы особенно важны забота, питание, сон и активное общение взрослых.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после рождения: один процесс, много важных изменений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2026-06-01T10:19:48Z</dcterms:created>
  <dcterms:modified xsi:type="dcterms:W3CDTF">2026-06-01T10:19:48Z</dcterms:modified>
</cp:coreProperties>
</file>