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Становление систематики: основные темы и значение
</a:t>
            </a:r>
            <a:endParaRPr lang="en-US" sz="2544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разнообразия и классификации живых организмов в биологии.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первобытных наблюдений к науке систематики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древних времён люди стремились сортировать животный и растительный мир для более успешного выживания. Со временем эта практика приобрела научный характер, поддерживаемый развитием медицины, сельского хозяйства и обменом знаний между народами.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6550" y="1155363"/>
            <a:ext cx="3939000" cy="20618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7775" y="1156076"/>
            <a:ext cx="4003500" cy="20603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9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древнегреческих учёных в систематику
</a:t>
            </a:r>
            <a:endParaRPr lang="en-US" sz="2692" dirty="0"/>
          </a:p>
        </p:txBody>
      </p:sp>
      <p:sp>
        <p:nvSpPr>
          <p:cNvPr id="5" name="Text 1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26400" y="3359425"/>
            <a:ext cx="39390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Аристотель: первая систематизация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разделял животных на наземных, водных и летающих, базируясь на их среде обитания. Это стало одним из первых попыток классификации в биологии, опираясь на наблюдения и описание форм жизни.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607625" y="3359425"/>
            <a:ext cx="40035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Теофраст — основатель ботаники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Теофраст систематизировал около 500 видов растений, учитывая особенности листьев, стеблей и семян. Его классификация заложила основы морфологического подхода и стала фундаментом ботанических наук.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средневекового подхода к классификации
</a:t>
            </a:r>
            <a:endParaRPr lang="en-US" sz="2197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опиралась на религиозные представления и символику, описывая организмы сквозь призму библейских образов и аллегорий.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Человека рассматривали как центральное существо, что ограничивало объективность научных исследований того времени.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прогресс в систематике был замедлен из-за доминирования церковных догм и запрета на эксперименты.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4422"/>
            <a:ext cx="4013400" cy="179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650" y="1094422"/>
            <a:ext cx="4013400" cy="17950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7313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морфологической классификации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87313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Андреа Чезальпино впервые использовал морфологические признаки для деления растений на группы, что стало важным шагом к научной систематике в XVI веке.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819965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гербариев и ботанических садов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819965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гербариев и первых ботанических садов способствовало аккуратному собиранию и описанию растений, закреплению единых стандартов для научных коллекций и изображений.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биологических наук и систематики
</a:t>
            </a:r>
            <a:endParaRPr lang="en-US" sz="260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Карла Линнея в систематику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биномальной номенклатуры — каждому виду даётся латинское имя из рода и вида для точной идентификации.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иерархической системы с уровнями: царство, класс, отряд, род, вид, что облегчило учёным коммуникацию.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стала основой для международного научного обмена и единых правил классификации.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Линней заложил научные основы, которые до сих пор используются и развиваются современными биологами.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67646" y="1406675"/>
            <a:ext cx="3783459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системы Линнея и современной систематики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отражают развитие науки и расширение знаний о биологическом разнообразии.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системы обеспечивают более точную и универсальную классификацию живых организмов.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 современные биологические исследования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Бэр: основоположник эмбриологии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77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Открыл яйцеклетку у млекопитающих, что дало новый взгляд на зародышевое развитие и классификацию организмов на основе эмбриональных признаков.
</a:t>
            </a:r>
            <a:endParaRPr lang="en-US" sz="1450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Вавилов и теория центров происхождения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7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Выдвинул концепцию географических центров разнообразия культурных растений и совершил многочисленные экспедиции для сбора материалов.
</a:t>
            </a:r>
            <a:endParaRPr lang="en-US" sz="1370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Козо-Полянский и симбиотическая теория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Предложил идеи об эволюционном значении симбиоза, в частности размножения клеточных органелл, что расширило представления о происхождении организмов.
</a:t>
            </a:r>
            <a:endParaRPr lang="en-US" sz="1447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российские учёные в развитии систематики
</a:t>
            </a:r>
            <a:endParaRPr lang="en-US" sz="237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Революционное влияние микроскопа на биологию
</a:t>
            </a:r>
            <a:endParaRPr lang="en-US" sz="2927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микроскопа XVII века открыло мир микроорганизмов, ранее недоступный наблюдению.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Появилась необходимость создания новых классификационных групп для бактерий, простейших и других микроскопических форм жизни.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Микроскопия кардинально изменила понимание разнообразия живых существ и биологической сложности.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систематики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древних наблюдений к молекулярной генетике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55162" y="1372300"/>
            <a:ext cx="2661777" cy="327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2952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1859 году Чарльз Дарвин опубликовал книгу «Происхождение видов», которая изменила представления о происхождении жизни. Он показал, что виды связаны исторически через процесс естественного отбора.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22287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привело к переходу систематики от простой классификации по внешним признакам к изучению генетической родословной. Теперь учёные стремятся понять общие корни организмов и их эволюционные связи.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и эволюционная теория в систематике
</a:t>
            </a:r>
            <a:endParaRPr lang="en-US" sz="292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48477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Филогенетика: развитие представлений о родстве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55475" y="29305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развития филогенетики как науки, изучающей исторические пути эволюции организмов на основе анатомических и эмбриональных данных.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28050" y="20986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методов за счёт анализа строения органов и сравнительной эмбриологии, формирование первых эволюционных деревьев.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2375" y="1035025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молекулярных методов, включая анализ ДНК, что позволило значительно повысить точность определения родственных связей.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новых видов: динамика и статистика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открытий стало возможным благодаря развитию экспедиций и появлению молекулярных методов идентификации видов.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описанных видов свидетельствует о повышении научных возможностей и заинтересованности в изучении биоразнообразия.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отчёты по биологической систематике, 2023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систематики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Молекулярный анализ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включают анализ ДНК и белковых последовательностей, что позволяет раскрывать скрытые родственные связи между организмами.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Биоинформатика и компьютерное моделирование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компьютерных программ помогает строить точные филогенетические деревья и моделировать эволюционные процессы, повышая объективность систематики.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Таксоны от домена до вида отражают уровень общности признаков и степень родства между организмами, помогая упорядочить разнообразие жизни.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уровень классификации характеризуется определённым набором морфологических и генетических признаков, что делает систему последовательной и логичной.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443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Классификации учитывают эволюционные изменения, позволяя понять историческое развитие групп организмов и их адаптаций.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738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домен Эукариоты — объединяет все организмы с клеточным ядром и сложной структурой клетки.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принципы биологических классификаций
</a:t>
            </a:r>
            <a:endParaRPr lang="en-US" sz="280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65425" y="1531950"/>
            <a:ext cx="2636049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человека разумного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система биологической классификации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систематических категорий для Homo sapiens отражает его эволюционное развитие и биологические особенности.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Данная классификация показывает тесную связь человека с другими приматами и уникальность его биологических черт.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систематики для науки, общества и технологий
</a:t>
            </a:r>
            <a:endParaRPr lang="en-US" sz="2927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единую научную терминологию, упрощая обмен знаниями между учёными разных стран и дисциплин.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основа для прикладных областей, таких как медицина, сельское хозяйство и биотехнологии, позволяя эффективно использовать биологические ресурсы.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отслеживать мутации и распространение вредных организмов, что важно для охраны здоровья и экосистем.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4422"/>
            <a:ext cx="4013400" cy="179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650" y="1094422"/>
            <a:ext cx="4013400" cy="17950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7313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книги и идентификация видов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87313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классификация помогает выделить редкие и исчезающие виды для включения в Красные книги. Это способствует разработке программ по их сохранению и защите в природных условиях.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819965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и международное сотрудничество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819965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облегчает слежение за биоразнообразием экосистем и поддерживает координацию международных программ по охране редких и эндемичных организмов.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систематики для охраны природы и экологии
</a:t>
            </a:r>
            <a:endParaRPr lang="en-US" sz="260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современные вызовы систематики
</a:t>
            </a:r>
            <a:endParaRPr lang="en-US" sz="2563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вымирают сотни видов, что затрудняет полное изучение и сохранение биоразнообразия на планете.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микроскопические и глубоководные организмы остаются малоизученными из-за ограничений доступных методов и технологий.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поступление новых данных требует регулярного пересмотра и обновления таксонов для отражения актуальной картины.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решения задач необходима интеграция знаний из разных наук и международное сотрудничество учёных.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67152"/>
            <a:ext cx="9144000" cy="1803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6150" y="2883198"/>
            <a:ext cx="8111700" cy="91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систематики в современном биологическом мире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16150" y="3926204"/>
            <a:ext cx="8111700" cy="9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объединяет знания о разнообразии жизни, устремляясь к глубокому пониманию эволюции и взаимодействия организмов, что важно для науки, технологий и сохранения природы.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2026-05-08T05:16:24Z</dcterms:created>
  <dcterms:modified xsi:type="dcterms:W3CDTF">2026-05-08T05:16:24Z</dcterms:modified>
</cp:coreProperties>
</file>